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8" d="100"/>
          <a:sy n="58" d="100"/>
        </p:scale>
        <p:origin x="9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448E1F-84BE-4523-839C-FA6559BB764B}" type="doc">
      <dgm:prSet loTypeId="urn:microsoft.com/office/officeart/2005/8/layout/hierarchy1" loCatId="hierarchy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4107813-293B-4B8C-B109-C62D6C1549A4}">
      <dgm:prSet/>
      <dgm:spPr/>
      <dgm:t>
        <a:bodyPr/>
        <a:lstStyle/>
        <a:p>
          <a:r>
            <a:rPr lang="en-US" baseline="0"/>
            <a:t>Academics' apprehension about student reliance on ChatGPT</a:t>
          </a:r>
          <a:endParaRPr lang="en-US"/>
        </a:p>
      </dgm:t>
    </dgm:pt>
    <dgm:pt modelId="{C37C216B-E0D9-4C44-A2DE-0B2ED262D489}" type="parTrans" cxnId="{E3809A75-A136-43DD-8935-750A6B0E001F}">
      <dgm:prSet/>
      <dgm:spPr/>
      <dgm:t>
        <a:bodyPr/>
        <a:lstStyle/>
        <a:p>
          <a:endParaRPr lang="en-US"/>
        </a:p>
      </dgm:t>
    </dgm:pt>
    <dgm:pt modelId="{3704F915-770E-4911-A878-47D349BF7B08}" type="sibTrans" cxnId="{E3809A75-A136-43DD-8935-750A6B0E001F}">
      <dgm:prSet/>
      <dgm:spPr/>
      <dgm:t>
        <a:bodyPr/>
        <a:lstStyle/>
        <a:p>
          <a:endParaRPr lang="en-US"/>
        </a:p>
      </dgm:t>
    </dgm:pt>
    <dgm:pt modelId="{3DD48DD8-8A91-4C25-937A-79955C9236BD}">
      <dgm:prSet/>
      <dgm:spPr/>
      <dgm:t>
        <a:bodyPr/>
        <a:lstStyle/>
        <a:p>
          <a:r>
            <a:rPr lang="en-US" baseline="0"/>
            <a:t>Despite concerns, ChatGPT has potential as a useful learning resource</a:t>
          </a:r>
          <a:endParaRPr lang="en-US"/>
        </a:p>
      </dgm:t>
    </dgm:pt>
    <dgm:pt modelId="{4C252459-BD0C-4C9C-A6CB-B2A3FECF1475}" type="parTrans" cxnId="{BD9B2470-B057-4048-94F4-04AFA63BE8BB}">
      <dgm:prSet/>
      <dgm:spPr/>
      <dgm:t>
        <a:bodyPr/>
        <a:lstStyle/>
        <a:p>
          <a:endParaRPr lang="en-US"/>
        </a:p>
      </dgm:t>
    </dgm:pt>
    <dgm:pt modelId="{F3451B37-E8DD-4224-A7C0-AC01EBF9EEDF}" type="sibTrans" cxnId="{BD9B2470-B057-4048-94F4-04AFA63BE8BB}">
      <dgm:prSet/>
      <dgm:spPr/>
      <dgm:t>
        <a:bodyPr/>
        <a:lstStyle/>
        <a:p>
          <a:endParaRPr lang="en-US"/>
        </a:p>
      </dgm:t>
    </dgm:pt>
    <dgm:pt modelId="{470EB1FA-53C7-48F8-8424-8781F1ADA46E}">
      <dgm:prSet/>
      <dgm:spPr/>
      <dgm:t>
        <a:bodyPr/>
        <a:lstStyle/>
        <a:p>
          <a:r>
            <a:rPr lang="en-US" baseline="0"/>
            <a:t>ChatGPT often used for information and advice on various topics, including salary negotiation</a:t>
          </a:r>
          <a:endParaRPr lang="en-US"/>
        </a:p>
      </dgm:t>
    </dgm:pt>
    <dgm:pt modelId="{98A1DE47-360B-49CD-8D94-E73F72AE9B56}" type="parTrans" cxnId="{6B16CB44-EEBC-47B5-8FEC-0A8EDB75841C}">
      <dgm:prSet/>
      <dgm:spPr/>
      <dgm:t>
        <a:bodyPr/>
        <a:lstStyle/>
        <a:p>
          <a:endParaRPr lang="en-US"/>
        </a:p>
      </dgm:t>
    </dgm:pt>
    <dgm:pt modelId="{F85B7908-7ED6-4C64-897A-3D65A63E6BE2}" type="sibTrans" cxnId="{6B16CB44-EEBC-47B5-8FEC-0A8EDB75841C}">
      <dgm:prSet/>
      <dgm:spPr/>
      <dgm:t>
        <a:bodyPr/>
        <a:lstStyle/>
        <a:p>
          <a:endParaRPr lang="en-US"/>
        </a:p>
      </dgm:t>
    </dgm:pt>
    <dgm:pt modelId="{F25D0C49-1A8C-46FE-A646-606B472914A6}" type="pres">
      <dgm:prSet presAssocID="{00448E1F-84BE-4523-839C-FA6559BB76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1665D6A-B9AE-42E6-8F84-EBAFF194643C}" type="pres">
      <dgm:prSet presAssocID="{04107813-293B-4B8C-B109-C62D6C1549A4}" presName="hierRoot1" presStyleCnt="0"/>
      <dgm:spPr/>
    </dgm:pt>
    <dgm:pt modelId="{E3DC1A37-EDFD-4B53-A5A4-99A26659A937}" type="pres">
      <dgm:prSet presAssocID="{04107813-293B-4B8C-B109-C62D6C1549A4}" presName="composite" presStyleCnt="0"/>
      <dgm:spPr/>
    </dgm:pt>
    <dgm:pt modelId="{F8B6139F-44D7-4F89-8CFD-D5A62ABA9FA9}" type="pres">
      <dgm:prSet presAssocID="{04107813-293B-4B8C-B109-C62D6C1549A4}" presName="background" presStyleLbl="node0" presStyleIdx="0" presStyleCnt="3"/>
      <dgm:spPr/>
    </dgm:pt>
    <dgm:pt modelId="{1B3D7B93-B988-4D3B-805F-1A263F5A04C4}" type="pres">
      <dgm:prSet presAssocID="{04107813-293B-4B8C-B109-C62D6C1549A4}" presName="text" presStyleLbl="fgAcc0" presStyleIdx="0" presStyleCnt="3">
        <dgm:presLayoutVars>
          <dgm:chPref val="3"/>
        </dgm:presLayoutVars>
      </dgm:prSet>
      <dgm:spPr/>
    </dgm:pt>
    <dgm:pt modelId="{B4ED8F24-D2C8-4D69-8E4C-773F64F85462}" type="pres">
      <dgm:prSet presAssocID="{04107813-293B-4B8C-B109-C62D6C1549A4}" presName="hierChild2" presStyleCnt="0"/>
      <dgm:spPr/>
    </dgm:pt>
    <dgm:pt modelId="{129AE534-5933-4B7C-9EC8-09F96354FB31}" type="pres">
      <dgm:prSet presAssocID="{3DD48DD8-8A91-4C25-937A-79955C9236BD}" presName="hierRoot1" presStyleCnt="0"/>
      <dgm:spPr/>
    </dgm:pt>
    <dgm:pt modelId="{6BD87B22-754C-4C54-832A-3A2C79BE1507}" type="pres">
      <dgm:prSet presAssocID="{3DD48DD8-8A91-4C25-937A-79955C9236BD}" presName="composite" presStyleCnt="0"/>
      <dgm:spPr/>
    </dgm:pt>
    <dgm:pt modelId="{199510C0-F197-4C29-A4A3-90E816891607}" type="pres">
      <dgm:prSet presAssocID="{3DD48DD8-8A91-4C25-937A-79955C9236BD}" presName="background" presStyleLbl="node0" presStyleIdx="1" presStyleCnt="3"/>
      <dgm:spPr/>
    </dgm:pt>
    <dgm:pt modelId="{A7F5492A-A069-4F21-9802-DC4D87B3858A}" type="pres">
      <dgm:prSet presAssocID="{3DD48DD8-8A91-4C25-937A-79955C9236BD}" presName="text" presStyleLbl="fgAcc0" presStyleIdx="1" presStyleCnt="3">
        <dgm:presLayoutVars>
          <dgm:chPref val="3"/>
        </dgm:presLayoutVars>
      </dgm:prSet>
      <dgm:spPr/>
    </dgm:pt>
    <dgm:pt modelId="{9DA69EEC-1D21-44F2-BCF0-0A37081B7ECE}" type="pres">
      <dgm:prSet presAssocID="{3DD48DD8-8A91-4C25-937A-79955C9236BD}" presName="hierChild2" presStyleCnt="0"/>
      <dgm:spPr/>
    </dgm:pt>
    <dgm:pt modelId="{6E5C0F81-11F3-407C-B25B-C9BBF2D2F3BC}" type="pres">
      <dgm:prSet presAssocID="{470EB1FA-53C7-48F8-8424-8781F1ADA46E}" presName="hierRoot1" presStyleCnt="0"/>
      <dgm:spPr/>
    </dgm:pt>
    <dgm:pt modelId="{D1FD2DF7-9070-4C8F-8EE5-68677EE1AFF9}" type="pres">
      <dgm:prSet presAssocID="{470EB1FA-53C7-48F8-8424-8781F1ADA46E}" presName="composite" presStyleCnt="0"/>
      <dgm:spPr/>
    </dgm:pt>
    <dgm:pt modelId="{5E6E6983-B2BB-4E84-8B53-710D33BA3FCD}" type="pres">
      <dgm:prSet presAssocID="{470EB1FA-53C7-48F8-8424-8781F1ADA46E}" presName="background" presStyleLbl="node0" presStyleIdx="2" presStyleCnt="3"/>
      <dgm:spPr/>
    </dgm:pt>
    <dgm:pt modelId="{1BDDFC56-B191-4609-8AF5-C209571EE18A}" type="pres">
      <dgm:prSet presAssocID="{470EB1FA-53C7-48F8-8424-8781F1ADA46E}" presName="text" presStyleLbl="fgAcc0" presStyleIdx="2" presStyleCnt="3">
        <dgm:presLayoutVars>
          <dgm:chPref val="3"/>
        </dgm:presLayoutVars>
      </dgm:prSet>
      <dgm:spPr/>
    </dgm:pt>
    <dgm:pt modelId="{6E0104D9-2274-448C-98DA-F322F812119B}" type="pres">
      <dgm:prSet presAssocID="{470EB1FA-53C7-48F8-8424-8781F1ADA46E}" presName="hierChild2" presStyleCnt="0"/>
      <dgm:spPr/>
    </dgm:pt>
  </dgm:ptLst>
  <dgm:cxnLst>
    <dgm:cxn modelId="{249F812C-8189-40BB-9862-4B291C9994AF}" type="presOf" srcId="{04107813-293B-4B8C-B109-C62D6C1549A4}" destId="{1B3D7B93-B988-4D3B-805F-1A263F5A04C4}" srcOrd="0" destOrd="0" presId="urn:microsoft.com/office/officeart/2005/8/layout/hierarchy1"/>
    <dgm:cxn modelId="{6CDFE135-AEF1-46DF-A6FB-5B1D323B7810}" type="presOf" srcId="{3DD48DD8-8A91-4C25-937A-79955C9236BD}" destId="{A7F5492A-A069-4F21-9802-DC4D87B3858A}" srcOrd="0" destOrd="0" presId="urn:microsoft.com/office/officeart/2005/8/layout/hierarchy1"/>
    <dgm:cxn modelId="{6B16CB44-EEBC-47B5-8FEC-0A8EDB75841C}" srcId="{00448E1F-84BE-4523-839C-FA6559BB764B}" destId="{470EB1FA-53C7-48F8-8424-8781F1ADA46E}" srcOrd="2" destOrd="0" parTransId="{98A1DE47-360B-49CD-8D94-E73F72AE9B56}" sibTransId="{F85B7908-7ED6-4C64-897A-3D65A63E6BE2}"/>
    <dgm:cxn modelId="{BD9B2470-B057-4048-94F4-04AFA63BE8BB}" srcId="{00448E1F-84BE-4523-839C-FA6559BB764B}" destId="{3DD48DD8-8A91-4C25-937A-79955C9236BD}" srcOrd="1" destOrd="0" parTransId="{4C252459-BD0C-4C9C-A6CB-B2A3FECF1475}" sibTransId="{F3451B37-E8DD-4224-A7C0-AC01EBF9EEDF}"/>
    <dgm:cxn modelId="{E3809A75-A136-43DD-8935-750A6B0E001F}" srcId="{00448E1F-84BE-4523-839C-FA6559BB764B}" destId="{04107813-293B-4B8C-B109-C62D6C1549A4}" srcOrd="0" destOrd="0" parTransId="{C37C216B-E0D9-4C44-A2DE-0B2ED262D489}" sibTransId="{3704F915-770E-4911-A878-47D349BF7B08}"/>
    <dgm:cxn modelId="{831B1E85-E2B7-4356-91F2-BE83985B7411}" type="presOf" srcId="{470EB1FA-53C7-48F8-8424-8781F1ADA46E}" destId="{1BDDFC56-B191-4609-8AF5-C209571EE18A}" srcOrd="0" destOrd="0" presId="urn:microsoft.com/office/officeart/2005/8/layout/hierarchy1"/>
    <dgm:cxn modelId="{77B510C4-BE6D-4B69-85E4-57FCB902DEB8}" type="presOf" srcId="{00448E1F-84BE-4523-839C-FA6559BB764B}" destId="{F25D0C49-1A8C-46FE-A646-606B472914A6}" srcOrd="0" destOrd="0" presId="urn:microsoft.com/office/officeart/2005/8/layout/hierarchy1"/>
    <dgm:cxn modelId="{31B1BD42-1613-40E2-BE63-551525E28D14}" type="presParOf" srcId="{F25D0C49-1A8C-46FE-A646-606B472914A6}" destId="{11665D6A-B9AE-42E6-8F84-EBAFF194643C}" srcOrd="0" destOrd="0" presId="urn:microsoft.com/office/officeart/2005/8/layout/hierarchy1"/>
    <dgm:cxn modelId="{AF9C8BC1-85F4-469B-809F-FAC27492B5BA}" type="presParOf" srcId="{11665D6A-B9AE-42E6-8F84-EBAFF194643C}" destId="{E3DC1A37-EDFD-4B53-A5A4-99A26659A937}" srcOrd="0" destOrd="0" presId="urn:microsoft.com/office/officeart/2005/8/layout/hierarchy1"/>
    <dgm:cxn modelId="{32CDDFC6-DA60-4ACD-A948-8C8F08DE1480}" type="presParOf" srcId="{E3DC1A37-EDFD-4B53-A5A4-99A26659A937}" destId="{F8B6139F-44D7-4F89-8CFD-D5A62ABA9FA9}" srcOrd="0" destOrd="0" presId="urn:microsoft.com/office/officeart/2005/8/layout/hierarchy1"/>
    <dgm:cxn modelId="{C13D5B2D-E7C4-4BA6-AF41-D24F04555AA8}" type="presParOf" srcId="{E3DC1A37-EDFD-4B53-A5A4-99A26659A937}" destId="{1B3D7B93-B988-4D3B-805F-1A263F5A04C4}" srcOrd="1" destOrd="0" presId="urn:microsoft.com/office/officeart/2005/8/layout/hierarchy1"/>
    <dgm:cxn modelId="{6E0DAEF5-22AC-4AAC-9485-8E0FF65E9B4F}" type="presParOf" srcId="{11665D6A-B9AE-42E6-8F84-EBAFF194643C}" destId="{B4ED8F24-D2C8-4D69-8E4C-773F64F85462}" srcOrd="1" destOrd="0" presId="urn:microsoft.com/office/officeart/2005/8/layout/hierarchy1"/>
    <dgm:cxn modelId="{F9CF2B5E-EC05-46E6-815A-1F987C9A184C}" type="presParOf" srcId="{F25D0C49-1A8C-46FE-A646-606B472914A6}" destId="{129AE534-5933-4B7C-9EC8-09F96354FB31}" srcOrd="1" destOrd="0" presId="urn:microsoft.com/office/officeart/2005/8/layout/hierarchy1"/>
    <dgm:cxn modelId="{3ADBDBC9-CA0D-4B1A-85C7-1148DECA7E32}" type="presParOf" srcId="{129AE534-5933-4B7C-9EC8-09F96354FB31}" destId="{6BD87B22-754C-4C54-832A-3A2C79BE1507}" srcOrd="0" destOrd="0" presId="urn:microsoft.com/office/officeart/2005/8/layout/hierarchy1"/>
    <dgm:cxn modelId="{A0C4894C-9868-42C4-9A42-31565422D20E}" type="presParOf" srcId="{6BD87B22-754C-4C54-832A-3A2C79BE1507}" destId="{199510C0-F197-4C29-A4A3-90E816891607}" srcOrd="0" destOrd="0" presId="urn:microsoft.com/office/officeart/2005/8/layout/hierarchy1"/>
    <dgm:cxn modelId="{A30621F6-AC80-4F35-8BD6-C82EC733B626}" type="presParOf" srcId="{6BD87B22-754C-4C54-832A-3A2C79BE1507}" destId="{A7F5492A-A069-4F21-9802-DC4D87B3858A}" srcOrd="1" destOrd="0" presId="urn:microsoft.com/office/officeart/2005/8/layout/hierarchy1"/>
    <dgm:cxn modelId="{0740A8E9-B002-4180-954A-96AC1C43D24E}" type="presParOf" srcId="{129AE534-5933-4B7C-9EC8-09F96354FB31}" destId="{9DA69EEC-1D21-44F2-BCF0-0A37081B7ECE}" srcOrd="1" destOrd="0" presId="urn:microsoft.com/office/officeart/2005/8/layout/hierarchy1"/>
    <dgm:cxn modelId="{28038A5C-CBF5-4CA3-A677-4E121A81FBF9}" type="presParOf" srcId="{F25D0C49-1A8C-46FE-A646-606B472914A6}" destId="{6E5C0F81-11F3-407C-B25B-C9BBF2D2F3BC}" srcOrd="2" destOrd="0" presId="urn:microsoft.com/office/officeart/2005/8/layout/hierarchy1"/>
    <dgm:cxn modelId="{80DDA2AD-0959-468C-A2B1-A4C0121BAE52}" type="presParOf" srcId="{6E5C0F81-11F3-407C-B25B-C9BBF2D2F3BC}" destId="{D1FD2DF7-9070-4C8F-8EE5-68677EE1AFF9}" srcOrd="0" destOrd="0" presId="urn:microsoft.com/office/officeart/2005/8/layout/hierarchy1"/>
    <dgm:cxn modelId="{FBB3CFB8-1421-489F-B205-4A6DA0969707}" type="presParOf" srcId="{D1FD2DF7-9070-4C8F-8EE5-68677EE1AFF9}" destId="{5E6E6983-B2BB-4E84-8B53-710D33BA3FCD}" srcOrd="0" destOrd="0" presId="urn:microsoft.com/office/officeart/2005/8/layout/hierarchy1"/>
    <dgm:cxn modelId="{03B416F9-9C48-4E75-AA53-F2DB0A5FF1EC}" type="presParOf" srcId="{D1FD2DF7-9070-4C8F-8EE5-68677EE1AFF9}" destId="{1BDDFC56-B191-4609-8AF5-C209571EE18A}" srcOrd="1" destOrd="0" presId="urn:microsoft.com/office/officeart/2005/8/layout/hierarchy1"/>
    <dgm:cxn modelId="{66E35EB8-BB4D-4369-B724-F0068D242CB0}" type="presParOf" srcId="{6E5C0F81-11F3-407C-B25B-C9BBF2D2F3BC}" destId="{6E0104D9-2274-448C-98DA-F322F812119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763498-035C-407E-A669-0CA25048ECFF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23C45ED-3486-4E61-84C8-D204BE526D98}">
      <dgm:prSet/>
      <dgm:spPr/>
      <dgm:t>
        <a:bodyPr/>
        <a:lstStyle/>
        <a:p>
          <a:r>
            <a:rPr lang="en-US" baseline="0"/>
            <a:t>Positive impact on both employer and employee</a:t>
          </a:r>
          <a:endParaRPr lang="en-US"/>
        </a:p>
      </dgm:t>
    </dgm:pt>
    <dgm:pt modelId="{E94A92FA-1AC0-428A-9635-DDF82F19506F}" type="parTrans" cxnId="{590CE971-ED7B-44EA-84D2-D08F972C82E2}">
      <dgm:prSet/>
      <dgm:spPr/>
      <dgm:t>
        <a:bodyPr/>
        <a:lstStyle/>
        <a:p>
          <a:endParaRPr lang="en-US"/>
        </a:p>
      </dgm:t>
    </dgm:pt>
    <dgm:pt modelId="{6A1108EB-39E4-471D-8723-5F4C38B84E53}" type="sibTrans" cxnId="{590CE971-ED7B-44EA-84D2-D08F972C82E2}">
      <dgm:prSet/>
      <dgm:spPr/>
      <dgm:t>
        <a:bodyPr/>
        <a:lstStyle/>
        <a:p>
          <a:endParaRPr lang="en-US"/>
        </a:p>
      </dgm:t>
    </dgm:pt>
    <dgm:pt modelId="{90FF9CAE-1F5F-43B0-BE7F-2EEAFFFBB0F5}">
      <dgm:prSet/>
      <dgm:spPr/>
      <dgm:t>
        <a:bodyPr/>
        <a:lstStyle/>
        <a:p>
          <a:r>
            <a:rPr lang="en-US" baseline="0"/>
            <a:t>Importance for employers: attracting and retaining top talent, reducing turnover, promoting positive company culture</a:t>
          </a:r>
          <a:endParaRPr lang="en-US"/>
        </a:p>
      </dgm:t>
    </dgm:pt>
    <dgm:pt modelId="{04C2C394-FBE4-446F-8932-0D0A331F4F4E}" type="parTrans" cxnId="{66F217EB-CE17-474B-B534-49A332B80CAE}">
      <dgm:prSet/>
      <dgm:spPr/>
      <dgm:t>
        <a:bodyPr/>
        <a:lstStyle/>
        <a:p>
          <a:endParaRPr lang="en-US"/>
        </a:p>
      </dgm:t>
    </dgm:pt>
    <dgm:pt modelId="{8F311BB2-A80C-451C-8AB0-ABAE34E5F174}" type="sibTrans" cxnId="{66F217EB-CE17-474B-B534-49A332B80CAE}">
      <dgm:prSet/>
      <dgm:spPr/>
      <dgm:t>
        <a:bodyPr/>
        <a:lstStyle/>
        <a:p>
          <a:endParaRPr lang="en-US"/>
        </a:p>
      </dgm:t>
    </dgm:pt>
    <dgm:pt modelId="{19F299F1-FD7A-4650-8031-349BFB73E513}">
      <dgm:prSet/>
      <dgm:spPr/>
      <dgm:t>
        <a:bodyPr/>
        <a:lstStyle/>
        <a:p>
          <a:r>
            <a:rPr lang="en-US" baseline="0"/>
            <a:t>Importance for employees: communicating their value, gathering market data, making informed career decisions</a:t>
          </a:r>
          <a:endParaRPr lang="en-US"/>
        </a:p>
      </dgm:t>
    </dgm:pt>
    <dgm:pt modelId="{AC4889F2-5F91-4235-A42A-0129AB0036A3}" type="parTrans" cxnId="{038EF1F9-CF0D-4E27-9F8F-AE4B7CF79127}">
      <dgm:prSet/>
      <dgm:spPr/>
      <dgm:t>
        <a:bodyPr/>
        <a:lstStyle/>
        <a:p>
          <a:endParaRPr lang="en-US"/>
        </a:p>
      </dgm:t>
    </dgm:pt>
    <dgm:pt modelId="{5324218C-63F4-4024-BDB6-C9CD401EA1CB}" type="sibTrans" cxnId="{038EF1F9-CF0D-4E27-9F8F-AE4B7CF79127}">
      <dgm:prSet/>
      <dgm:spPr/>
      <dgm:t>
        <a:bodyPr/>
        <a:lstStyle/>
        <a:p>
          <a:endParaRPr lang="en-US"/>
        </a:p>
      </dgm:t>
    </dgm:pt>
    <dgm:pt modelId="{5E2E9B00-B6AF-4A5F-AF65-0850D37DC3A2}" type="pres">
      <dgm:prSet presAssocID="{87763498-035C-407E-A669-0CA25048ECFF}" presName="linear" presStyleCnt="0">
        <dgm:presLayoutVars>
          <dgm:animLvl val="lvl"/>
          <dgm:resizeHandles val="exact"/>
        </dgm:presLayoutVars>
      </dgm:prSet>
      <dgm:spPr/>
    </dgm:pt>
    <dgm:pt modelId="{FE0821ED-DFA0-42FB-AEA9-B860386FEF59}" type="pres">
      <dgm:prSet presAssocID="{623C45ED-3486-4E61-84C8-D204BE526D9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F1FEA1-75DE-464C-B2A2-ED527D779A93}" type="pres">
      <dgm:prSet presAssocID="{6A1108EB-39E4-471D-8723-5F4C38B84E53}" presName="spacer" presStyleCnt="0"/>
      <dgm:spPr/>
    </dgm:pt>
    <dgm:pt modelId="{E7593162-7DD4-4B5B-ADA8-0A31BC455B5D}" type="pres">
      <dgm:prSet presAssocID="{90FF9CAE-1F5F-43B0-BE7F-2EEAFFFBB0F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6DD7C9E-BF26-435E-A037-6D8B41E6152C}" type="pres">
      <dgm:prSet presAssocID="{8F311BB2-A80C-451C-8AB0-ABAE34E5F174}" presName="spacer" presStyleCnt="0"/>
      <dgm:spPr/>
    </dgm:pt>
    <dgm:pt modelId="{0397A19B-C0D2-407A-85F9-B13EA5855580}" type="pres">
      <dgm:prSet presAssocID="{19F299F1-FD7A-4650-8031-349BFB73E51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EABBA6A-FEA6-43A0-B879-792CA5CC2CA3}" type="presOf" srcId="{623C45ED-3486-4E61-84C8-D204BE526D98}" destId="{FE0821ED-DFA0-42FB-AEA9-B860386FEF59}" srcOrd="0" destOrd="0" presId="urn:microsoft.com/office/officeart/2005/8/layout/vList2"/>
    <dgm:cxn modelId="{590CE971-ED7B-44EA-84D2-D08F972C82E2}" srcId="{87763498-035C-407E-A669-0CA25048ECFF}" destId="{623C45ED-3486-4E61-84C8-D204BE526D98}" srcOrd="0" destOrd="0" parTransId="{E94A92FA-1AC0-428A-9635-DDF82F19506F}" sibTransId="{6A1108EB-39E4-471D-8723-5F4C38B84E53}"/>
    <dgm:cxn modelId="{CD8DBF58-CCE8-4B81-9F4C-5A2E48D4F465}" type="presOf" srcId="{90FF9CAE-1F5F-43B0-BE7F-2EEAFFFBB0F5}" destId="{E7593162-7DD4-4B5B-ADA8-0A31BC455B5D}" srcOrd="0" destOrd="0" presId="urn:microsoft.com/office/officeart/2005/8/layout/vList2"/>
    <dgm:cxn modelId="{7D7370CF-8866-444F-890B-F5DA12B406F2}" type="presOf" srcId="{87763498-035C-407E-A669-0CA25048ECFF}" destId="{5E2E9B00-B6AF-4A5F-AF65-0850D37DC3A2}" srcOrd="0" destOrd="0" presId="urn:microsoft.com/office/officeart/2005/8/layout/vList2"/>
    <dgm:cxn modelId="{A793C1D1-83B5-445E-AFA1-0B7FE6A28B76}" type="presOf" srcId="{19F299F1-FD7A-4650-8031-349BFB73E513}" destId="{0397A19B-C0D2-407A-85F9-B13EA5855580}" srcOrd="0" destOrd="0" presId="urn:microsoft.com/office/officeart/2005/8/layout/vList2"/>
    <dgm:cxn modelId="{66F217EB-CE17-474B-B534-49A332B80CAE}" srcId="{87763498-035C-407E-A669-0CA25048ECFF}" destId="{90FF9CAE-1F5F-43B0-BE7F-2EEAFFFBB0F5}" srcOrd="1" destOrd="0" parTransId="{04C2C394-FBE4-446F-8932-0D0A331F4F4E}" sibTransId="{8F311BB2-A80C-451C-8AB0-ABAE34E5F174}"/>
    <dgm:cxn modelId="{038EF1F9-CF0D-4E27-9F8F-AE4B7CF79127}" srcId="{87763498-035C-407E-A669-0CA25048ECFF}" destId="{19F299F1-FD7A-4650-8031-349BFB73E513}" srcOrd="2" destOrd="0" parTransId="{AC4889F2-5F91-4235-A42A-0129AB0036A3}" sibTransId="{5324218C-63F4-4024-BDB6-C9CD401EA1CB}"/>
    <dgm:cxn modelId="{F6F7B0BC-701F-49F2-BAEB-C97D7591A3CF}" type="presParOf" srcId="{5E2E9B00-B6AF-4A5F-AF65-0850D37DC3A2}" destId="{FE0821ED-DFA0-42FB-AEA9-B860386FEF59}" srcOrd="0" destOrd="0" presId="urn:microsoft.com/office/officeart/2005/8/layout/vList2"/>
    <dgm:cxn modelId="{617E5331-EF5A-44FE-ABDE-163563A533D4}" type="presParOf" srcId="{5E2E9B00-B6AF-4A5F-AF65-0850D37DC3A2}" destId="{72F1FEA1-75DE-464C-B2A2-ED527D779A93}" srcOrd="1" destOrd="0" presId="urn:microsoft.com/office/officeart/2005/8/layout/vList2"/>
    <dgm:cxn modelId="{A9E245CD-B09D-435D-AFB8-1D15A55A1208}" type="presParOf" srcId="{5E2E9B00-B6AF-4A5F-AF65-0850D37DC3A2}" destId="{E7593162-7DD4-4B5B-ADA8-0A31BC455B5D}" srcOrd="2" destOrd="0" presId="urn:microsoft.com/office/officeart/2005/8/layout/vList2"/>
    <dgm:cxn modelId="{8C35A0E1-A793-45ED-8D7A-427A12E769E0}" type="presParOf" srcId="{5E2E9B00-B6AF-4A5F-AF65-0850D37DC3A2}" destId="{46DD7C9E-BF26-435E-A037-6D8B41E6152C}" srcOrd="3" destOrd="0" presId="urn:microsoft.com/office/officeart/2005/8/layout/vList2"/>
    <dgm:cxn modelId="{7CFFF7A9-4080-4080-9253-58C7A5CB7F34}" type="presParOf" srcId="{5E2E9B00-B6AF-4A5F-AF65-0850D37DC3A2}" destId="{0397A19B-C0D2-407A-85F9-B13EA585558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605303-A776-43AB-B119-41CD86FD4475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311D1FD-0DF9-4A80-B3C0-49192D908FD8}">
      <dgm:prSet/>
      <dgm:spPr/>
      <dgm:t>
        <a:bodyPr/>
        <a:lstStyle/>
        <a:p>
          <a:r>
            <a:rPr lang="en-US" baseline="0" dirty="0"/>
            <a:t>Three criteria used to assess the effectiveness of </a:t>
          </a:r>
          <a:r>
            <a:rPr lang="en-US" baseline="0" dirty="0" err="1"/>
            <a:t>ChatGPT</a:t>
          </a:r>
          <a:r>
            <a:rPr lang="en-US" baseline="0" dirty="0"/>
            <a:t> as salary negotiation guide: </a:t>
          </a:r>
          <a:endParaRPr lang="en-US" dirty="0"/>
        </a:p>
      </dgm:t>
    </dgm:pt>
    <dgm:pt modelId="{01964193-5CD7-4AC4-8F13-C2B918FCB3EC}" type="parTrans" cxnId="{C7B599F2-ADD3-443C-88D1-43D29212E20D}">
      <dgm:prSet/>
      <dgm:spPr/>
      <dgm:t>
        <a:bodyPr/>
        <a:lstStyle/>
        <a:p>
          <a:endParaRPr lang="en-US"/>
        </a:p>
      </dgm:t>
    </dgm:pt>
    <dgm:pt modelId="{166F83D9-69FD-4A0E-8FAE-3BDC7F9DD45A}" type="sibTrans" cxnId="{C7B599F2-ADD3-443C-88D1-43D29212E20D}">
      <dgm:prSet/>
      <dgm:spPr/>
      <dgm:t>
        <a:bodyPr/>
        <a:lstStyle/>
        <a:p>
          <a:endParaRPr lang="en-US"/>
        </a:p>
      </dgm:t>
    </dgm:pt>
    <dgm:pt modelId="{75BC680C-AEB5-44B6-A518-5CF2C18B442F}">
      <dgm:prSet/>
      <dgm:spPr/>
      <dgm:t>
        <a:bodyPr/>
        <a:lstStyle/>
        <a:p>
          <a:r>
            <a:rPr lang="en-US" baseline="0"/>
            <a:t>Accuracy</a:t>
          </a:r>
          <a:endParaRPr lang="en-US"/>
        </a:p>
      </dgm:t>
    </dgm:pt>
    <dgm:pt modelId="{7FA041E3-7C40-43FF-8B6B-78F674EB13B1}" type="parTrans" cxnId="{AF05EF74-3161-4928-B05F-8943D48A4D9A}">
      <dgm:prSet/>
      <dgm:spPr/>
      <dgm:t>
        <a:bodyPr/>
        <a:lstStyle/>
        <a:p>
          <a:endParaRPr lang="en-US"/>
        </a:p>
      </dgm:t>
    </dgm:pt>
    <dgm:pt modelId="{AE2AD656-B4E7-462D-AF6D-9409835A72D2}" type="sibTrans" cxnId="{AF05EF74-3161-4928-B05F-8943D48A4D9A}">
      <dgm:prSet/>
      <dgm:spPr/>
      <dgm:t>
        <a:bodyPr/>
        <a:lstStyle/>
        <a:p>
          <a:endParaRPr lang="en-US"/>
        </a:p>
      </dgm:t>
    </dgm:pt>
    <dgm:pt modelId="{8E37422A-B9A7-408B-8B85-0A6CA699865D}">
      <dgm:prSet/>
      <dgm:spPr/>
      <dgm:t>
        <a:bodyPr/>
        <a:lstStyle/>
        <a:p>
          <a:r>
            <a:rPr lang="en-US" baseline="0"/>
            <a:t>Actionable</a:t>
          </a:r>
          <a:endParaRPr lang="en-US"/>
        </a:p>
      </dgm:t>
    </dgm:pt>
    <dgm:pt modelId="{C1A0E67F-C0B5-4796-8BC3-C69052E30C82}" type="parTrans" cxnId="{5B988E6A-4AC8-40BA-9B47-73E2ECE5568B}">
      <dgm:prSet/>
      <dgm:spPr/>
      <dgm:t>
        <a:bodyPr/>
        <a:lstStyle/>
        <a:p>
          <a:endParaRPr lang="en-US"/>
        </a:p>
      </dgm:t>
    </dgm:pt>
    <dgm:pt modelId="{F8DC0166-E712-4A65-ADDF-D6B9DBEEE448}" type="sibTrans" cxnId="{5B988E6A-4AC8-40BA-9B47-73E2ECE5568B}">
      <dgm:prSet/>
      <dgm:spPr/>
      <dgm:t>
        <a:bodyPr/>
        <a:lstStyle/>
        <a:p>
          <a:endParaRPr lang="en-US"/>
        </a:p>
      </dgm:t>
    </dgm:pt>
    <dgm:pt modelId="{EA642689-24E4-4BE3-84CF-2D90A24907FF}">
      <dgm:prSet/>
      <dgm:spPr/>
      <dgm:t>
        <a:bodyPr/>
        <a:lstStyle/>
        <a:p>
          <a:r>
            <a:rPr lang="en-US" baseline="0"/>
            <a:t>Relevancy</a:t>
          </a:r>
          <a:endParaRPr lang="en-US"/>
        </a:p>
      </dgm:t>
    </dgm:pt>
    <dgm:pt modelId="{FF5A77BB-2C07-44B2-8452-1E0C31774A02}" type="parTrans" cxnId="{1BF91980-5BA6-4FCC-AB56-97E0BB1E6371}">
      <dgm:prSet/>
      <dgm:spPr/>
      <dgm:t>
        <a:bodyPr/>
        <a:lstStyle/>
        <a:p>
          <a:endParaRPr lang="en-US"/>
        </a:p>
      </dgm:t>
    </dgm:pt>
    <dgm:pt modelId="{14AC0C1B-0A50-4D8D-A23F-6D8AEDEBFC1A}" type="sibTrans" cxnId="{1BF91980-5BA6-4FCC-AB56-97E0BB1E6371}">
      <dgm:prSet/>
      <dgm:spPr/>
      <dgm:t>
        <a:bodyPr/>
        <a:lstStyle/>
        <a:p>
          <a:endParaRPr lang="en-US"/>
        </a:p>
      </dgm:t>
    </dgm:pt>
    <dgm:pt modelId="{189EB4B3-7B53-4D98-A9E8-C7BEE885E2BC}" type="pres">
      <dgm:prSet presAssocID="{7A605303-A776-43AB-B119-41CD86FD4475}" presName="Name0" presStyleCnt="0">
        <dgm:presLayoutVars>
          <dgm:dir/>
          <dgm:animLvl val="lvl"/>
          <dgm:resizeHandles val="exact"/>
        </dgm:presLayoutVars>
      </dgm:prSet>
      <dgm:spPr/>
    </dgm:pt>
    <dgm:pt modelId="{992E6D3D-7B44-4718-904E-897381F98500}" type="pres">
      <dgm:prSet presAssocID="{F311D1FD-0DF9-4A80-B3C0-49192D908FD8}" presName="linNode" presStyleCnt="0"/>
      <dgm:spPr/>
    </dgm:pt>
    <dgm:pt modelId="{4D3F857F-C204-4818-8752-D298A6EC5842}" type="pres">
      <dgm:prSet presAssocID="{F311D1FD-0DF9-4A80-B3C0-49192D908FD8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1159C5C0-69A6-418C-ADAD-351B14DDDA08}" type="pres">
      <dgm:prSet presAssocID="{F311D1FD-0DF9-4A80-B3C0-49192D908FD8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EDB8B502-8789-48CB-AC66-D364EC94A998}" type="presOf" srcId="{EA642689-24E4-4BE3-84CF-2D90A24907FF}" destId="{1159C5C0-69A6-418C-ADAD-351B14DDDA08}" srcOrd="0" destOrd="2" presId="urn:microsoft.com/office/officeart/2005/8/layout/vList5"/>
    <dgm:cxn modelId="{7E44850F-3E57-44DB-82DD-AA34E184A77F}" type="presOf" srcId="{7A605303-A776-43AB-B119-41CD86FD4475}" destId="{189EB4B3-7B53-4D98-A9E8-C7BEE885E2BC}" srcOrd="0" destOrd="0" presId="urn:microsoft.com/office/officeart/2005/8/layout/vList5"/>
    <dgm:cxn modelId="{EFE3F412-500B-4EC5-8438-BC6574F644C3}" type="presOf" srcId="{F311D1FD-0DF9-4A80-B3C0-49192D908FD8}" destId="{4D3F857F-C204-4818-8752-D298A6EC5842}" srcOrd="0" destOrd="0" presId="urn:microsoft.com/office/officeart/2005/8/layout/vList5"/>
    <dgm:cxn modelId="{BA978962-73AE-48C5-A131-E7880D760927}" type="presOf" srcId="{8E37422A-B9A7-408B-8B85-0A6CA699865D}" destId="{1159C5C0-69A6-418C-ADAD-351B14DDDA08}" srcOrd="0" destOrd="1" presId="urn:microsoft.com/office/officeart/2005/8/layout/vList5"/>
    <dgm:cxn modelId="{5B988E6A-4AC8-40BA-9B47-73E2ECE5568B}" srcId="{F311D1FD-0DF9-4A80-B3C0-49192D908FD8}" destId="{8E37422A-B9A7-408B-8B85-0A6CA699865D}" srcOrd="1" destOrd="0" parTransId="{C1A0E67F-C0B5-4796-8BC3-C69052E30C82}" sibTransId="{F8DC0166-E712-4A65-ADDF-D6B9DBEEE448}"/>
    <dgm:cxn modelId="{AF05EF74-3161-4928-B05F-8943D48A4D9A}" srcId="{F311D1FD-0DF9-4A80-B3C0-49192D908FD8}" destId="{75BC680C-AEB5-44B6-A518-5CF2C18B442F}" srcOrd="0" destOrd="0" parTransId="{7FA041E3-7C40-43FF-8B6B-78F674EB13B1}" sibTransId="{AE2AD656-B4E7-462D-AF6D-9409835A72D2}"/>
    <dgm:cxn modelId="{F06FAD78-A2C9-410C-AB7B-63C7552B87C4}" type="presOf" srcId="{75BC680C-AEB5-44B6-A518-5CF2C18B442F}" destId="{1159C5C0-69A6-418C-ADAD-351B14DDDA08}" srcOrd="0" destOrd="0" presId="urn:microsoft.com/office/officeart/2005/8/layout/vList5"/>
    <dgm:cxn modelId="{1BF91980-5BA6-4FCC-AB56-97E0BB1E6371}" srcId="{F311D1FD-0DF9-4A80-B3C0-49192D908FD8}" destId="{EA642689-24E4-4BE3-84CF-2D90A24907FF}" srcOrd="2" destOrd="0" parTransId="{FF5A77BB-2C07-44B2-8452-1E0C31774A02}" sibTransId="{14AC0C1B-0A50-4D8D-A23F-6D8AEDEBFC1A}"/>
    <dgm:cxn modelId="{C7B599F2-ADD3-443C-88D1-43D29212E20D}" srcId="{7A605303-A776-43AB-B119-41CD86FD4475}" destId="{F311D1FD-0DF9-4A80-B3C0-49192D908FD8}" srcOrd="0" destOrd="0" parTransId="{01964193-5CD7-4AC4-8F13-C2B918FCB3EC}" sibTransId="{166F83D9-69FD-4A0E-8FAE-3BDC7F9DD45A}"/>
    <dgm:cxn modelId="{4EBFB0CD-296E-467C-8783-33041A84255B}" type="presParOf" srcId="{189EB4B3-7B53-4D98-A9E8-C7BEE885E2BC}" destId="{992E6D3D-7B44-4718-904E-897381F98500}" srcOrd="0" destOrd="0" presId="urn:microsoft.com/office/officeart/2005/8/layout/vList5"/>
    <dgm:cxn modelId="{BB11A3C0-EA50-4E6A-AE36-8712C9A56976}" type="presParOf" srcId="{992E6D3D-7B44-4718-904E-897381F98500}" destId="{4D3F857F-C204-4818-8752-D298A6EC5842}" srcOrd="0" destOrd="0" presId="urn:microsoft.com/office/officeart/2005/8/layout/vList5"/>
    <dgm:cxn modelId="{C76C8E90-73F4-4823-BAE7-7D663D5E4953}" type="presParOf" srcId="{992E6D3D-7B44-4718-904E-897381F98500}" destId="{1159C5C0-69A6-418C-ADAD-351B14DDDA0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176232-B9F3-432E-8D87-80365D6AC4C5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6DC19E4-12F7-49FD-8DEF-83731D5949D6}">
      <dgm:prSet/>
      <dgm:spPr/>
      <dgm:t>
        <a:bodyPr/>
        <a:lstStyle/>
        <a:p>
          <a:r>
            <a:rPr lang="en-US"/>
            <a:t>Specificity</a:t>
          </a:r>
        </a:p>
      </dgm:t>
    </dgm:pt>
    <dgm:pt modelId="{238744F6-1B52-434A-9930-913534EA4420}" type="parTrans" cxnId="{DAD04167-30CA-4A96-A690-C12E57E47DF5}">
      <dgm:prSet/>
      <dgm:spPr/>
      <dgm:t>
        <a:bodyPr/>
        <a:lstStyle/>
        <a:p>
          <a:endParaRPr lang="en-US"/>
        </a:p>
      </dgm:t>
    </dgm:pt>
    <dgm:pt modelId="{ADEC154F-1949-4789-8D61-1F628F2DB8F6}" type="sibTrans" cxnId="{DAD04167-30CA-4A96-A690-C12E57E47DF5}">
      <dgm:prSet/>
      <dgm:spPr/>
      <dgm:t>
        <a:bodyPr/>
        <a:lstStyle/>
        <a:p>
          <a:endParaRPr lang="en-US"/>
        </a:p>
      </dgm:t>
    </dgm:pt>
    <dgm:pt modelId="{7AE04C20-6E30-4515-AD9A-59B01B2B9851}">
      <dgm:prSet/>
      <dgm:spPr/>
      <dgm:t>
        <a:bodyPr/>
        <a:lstStyle/>
        <a:p>
          <a:r>
            <a:rPr lang="en-US"/>
            <a:t>Singularity</a:t>
          </a:r>
        </a:p>
      </dgm:t>
    </dgm:pt>
    <dgm:pt modelId="{E3174A28-4723-4831-A0FF-5E4394D84551}" type="parTrans" cxnId="{C48798F5-7288-4F60-B050-C05BFA2C6A07}">
      <dgm:prSet/>
      <dgm:spPr/>
      <dgm:t>
        <a:bodyPr/>
        <a:lstStyle/>
        <a:p>
          <a:endParaRPr lang="en-US"/>
        </a:p>
      </dgm:t>
    </dgm:pt>
    <dgm:pt modelId="{8CEA771E-AECA-4AAF-951E-B2C5B34A3D0A}" type="sibTrans" cxnId="{C48798F5-7288-4F60-B050-C05BFA2C6A07}">
      <dgm:prSet/>
      <dgm:spPr/>
      <dgm:t>
        <a:bodyPr/>
        <a:lstStyle/>
        <a:p>
          <a:endParaRPr lang="en-US"/>
        </a:p>
      </dgm:t>
    </dgm:pt>
    <dgm:pt modelId="{BAC9CEE5-BE5E-482A-8581-D14DD60308E3}">
      <dgm:prSet/>
      <dgm:spPr/>
      <dgm:t>
        <a:bodyPr/>
        <a:lstStyle/>
        <a:p>
          <a:r>
            <a:rPr lang="en-US"/>
            <a:t>Terminology</a:t>
          </a:r>
        </a:p>
      </dgm:t>
    </dgm:pt>
    <dgm:pt modelId="{17CE6C7B-C5A5-4F83-95B3-EF30A4497711}" type="parTrans" cxnId="{C6951DBC-562D-4A9C-B3BD-CD095C6A8F2A}">
      <dgm:prSet/>
      <dgm:spPr/>
      <dgm:t>
        <a:bodyPr/>
        <a:lstStyle/>
        <a:p>
          <a:endParaRPr lang="en-US"/>
        </a:p>
      </dgm:t>
    </dgm:pt>
    <dgm:pt modelId="{ADBB79F8-8720-4A7A-9F9E-CE7E50F2A781}" type="sibTrans" cxnId="{C6951DBC-562D-4A9C-B3BD-CD095C6A8F2A}">
      <dgm:prSet/>
      <dgm:spPr/>
      <dgm:t>
        <a:bodyPr/>
        <a:lstStyle/>
        <a:p>
          <a:endParaRPr lang="en-US"/>
        </a:p>
      </dgm:t>
    </dgm:pt>
    <dgm:pt modelId="{FC310290-0FB7-41E3-9157-5EF312BD38DA}">
      <dgm:prSet/>
      <dgm:spPr/>
      <dgm:t>
        <a:bodyPr/>
        <a:lstStyle/>
        <a:p>
          <a:r>
            <a:rPr lang="en-US"/>
            <a:t>Thread</a:t>
          </a:r>
        </a:p>
      </dgm:t>
    </dgm:pt>
    <dgm:pt modelId="{8DE51560-ACA3-4828-AEA3-3D1B6B139347}" type="parTrans" cxnId="{300CC1C8-4A92-467F-B126-B55612106E7C}">
      <dgm:prSet/>
      <dgm:spPr/>
      <dgm:t>
        <a:bodyPr/>
        <a:lstStyle/>
        <a:p>
          <a:endParaRPr lang="en-US"/>
        </a:p>
      </dgm:t>
    </dgm:pt>
    <dgm:pt modelId="{7C62FF73-964A-423A-AE69-422D6E116C05}" type="sibTrans" cxnId="{300CC1C8-4A92-467F-B126-B55612106E7C}">
      <dgm:prSet/>
      <dgm:spPr/>
      <dgm:t>
        <a:bodyPr/>
        <a:lstStyle/>
        <a:p>
          <a:endParaRPr lang="en-US"/>
        </a:p>
      </dgm:t>
    </dgm:pt>
    <dgm:pt modelId="{BE3FEFAE-344D-4578-BFD1-C96A6B96108F}" type="pres">
      <dgm:prSet presAssocID="{23176232-B9F3-432E-8D87-80365D6AC4C5}" presName="vert0" presStyleCnt="0">
        <dgm:presLayoutVars>
          <dgm:dir/>
          <dgm:animOne val="branch"/>
          <dgm:animLvl val="lvl"/>
        </dgm:presLayoutVars>
      </dgm:prSet>
      <dgm:spPr/>
    </dgm:pt>
    <dgm:pt modelId="{79F6B528-F013-4A0C-AE65-C66ECDA6ED7A}" type="pres">
      <dgm:prSet presAssocID="{66DC19E4-12F7-49FD-8DEF-83731D5949D6}" presName="thickLine" presStyleLbl="alignNode1" presStyleIdx="0" presStyleCnt="4"/>
      <dgm:spPr/>
    </dgm:pt>
    <dgm:pt modelId="{E34C5093-FA59-426E-A9AC-BB8DDAE03166}" type="pres">
      <dgm:prSet presAssocID="{66DC19E4-12F7-49FD-8DEF-83731D5949D6}" presName="horz1" presStyleCnt="0"/>
      <dgm:spPr/>
    </dgm:pt>
    <dgm:pt modelId="{143A5F32-8602-4421-B89C-4F342AD809A7}" type="pres">
      <dgm:prSet presAssocID="{66DC19E4-12F7-49FD-8DEF-83731D5949D6}" presName="tx1" presStyleLbl="revTx" presStyleIdx="0" presStyleCnt="4"/>
      <dgm:spPr/>
    </dgm:pt>
    <dgm:pt modelId="{C27267DF-C191-4D15-9543-94FA1B476C0F}" type="pres">
      <dgm:prSet presAssocID="{66DC19E4-12F7-49FD-8DEF-83731D5949D6}" presName="vert1" presStyleCnt="0"/>
      <dgm:spPr/>
    </dgm:pt>
    <dgm:pt modelId="{6EF563F5-FD3A-4138-B8EB-7CD6DF877218}" type="pres">
      <dgm:prSet presAssocID="{7AE04C20-6E30-4515-AD9A-59B01B2B9851}" presName="thickLine" presStyleLbl="alignNode1" presStyleIdx="1" presStyleCnt="4"/>
      <dgm:spPr/>
    </dgm:pt>
    <dgm:pt modelId="{7FF947C5-2556-4DA8-9F03-39CD3B3EDE85}" type="pres">
      <dgm:prSet presAssocID="{7AE04C20-6E30-4515-AD9A-59B01B2B9851}" presName="horz1" presStyleCnt="0"/>
      <dgm:spPr/>
    </dgm:pt>
    <dgm:pt modelId="{CADB0880-51A9-41C4-AE1A-93A3F3E62BC3}" type="pres">
      <dgm:prSet presAssocID="{7AE04C20-6E30-4515-AD9A-59B01B2B9851}" presName="tx1" presStyleLbl="revTx" presStyleIdx="1" presStyleCnt="4"/>
      <dgm:spPr/>
    </dgm:pt>
    <dgm:pt modelId="{0FA3DAC9-13B6-443A-BEBC-9EE53640F397}" type="pres">
      <dgm:prSet presAssocID="{7AE04C20-6E30-4515-AD9A-59B01B2B9851}" presName="vert1" presStyleCnt="0"/>
      <dgm:spPr/>
    </dgm:pt>
    <dgm:pt modelId="{FE0B13A6-1EAA-4D52-BD17-1C0B59865969}" type="pres">
      <dgm:prSet presAssocID="{BAC9CEE5-BE5E-482A-8581-D14DD60308E3}" presName="thickLine" presStyleLbl="alignNode1" presStyleIdx="2" presStyleCnt="4"/>
      <dgm:spPr/>
    </dgm:pt>
    <dgm:pt modelId="{429EF74E-AA30-4AF0-BE33-DF0D54897108}" type="pres">
      <dgm:prSet presAssocID="{BAC9CEE5-BE5E-482A-8581-D14DD60308E3}" presName="horz1" presStyleCnt="0"/>
      <dgm:spPr/>
    </dgm:pt>
    <dgm:pt modelId="{9D8673C9-2B61-4F5C-AAA2-92103490D02E}" type="pres">
      <dgm:prSet presAssocID="{BAC9CEE5-BE5E-482A-8581-D14DD60308E3}" presName="tx1" presStyleLbl="revTx" presStyleIdx="2" presStyleCnt="4"/>
      <dgm:spPr/>
    </dgm:pt>
    <dgm:pt modelId="{07DB0E67-6DA4-4A1C-8276-4C11CF38E2D2}" type="pres">
      <dgm:prSet presAssocID="{BAC9CEE5-BE5E-482A-8581-D14DD60308E3}" presName="vert1" presStyleCnt="0"/>
      <dgm:spPr/>
    </dgm:pt>
    <dgm:pt modelId="{C8C66D4A-BE2F-4226-B5E7-7D8D1F132E98}" type="pres">
      <dgm:prSet presAssocID="{FC310290-0FB7-41E3-9157-5EF312BD38DA}" presName="thickLine" presStyleLbl="alignNode1" presStyleIdx="3" presStyleCnt="4"/>
      <dgm:spPr/>
    </dgm:pt>
    <dgm:pt modelId="{1F91E72E-6E55-4D2E-9BF2-AEA878018FB1}" type="pres">
      <dgm:prSet presAssocID="{FC310290-0FB7-41E3-9157-5EF312BD38DA}" presName="horz1" presStyleCnt="0"/>
      <dgm:spPr/>
    </dgm:pt>
    <dgm:pt modelId="{CD490200-F69E-4441-9B14-6379158129D3}" type="pres">
      <dgm:prSet presAssocID="{FC310290-0FB7-41E3-9157-5EF312BD38DA}" presName="tx1" presStyleLbl="revTx" presStyleIdx="3" presStyleCnt="4"/>
      <dgm:spPr/>
    </dgm:pt>
    <dgm:pt modelId="{CC4FAD48-83D2-4740-91F4-4FB69A232E85}" type="pres">
      <dgm:prSet presAssocID="{FC310290-0FB7-41E3-9157-5EF312BD38DA}" presName="vert1" presStyleCnt="0"/>
      <dgm:spPr/>
    </dgm:pt>
  </dgm:ptLst>
  <dgm:cxnLst>
    <dgm:cxn modelId="{AB55501A-D1D7-4B61-A5AF-09F28467B8F1}" type="presOf" srcId="{7AE04C20-6E30-4515-AD9A-59B01B2B9851}" destId="{CADB0880-51A9-41C4-AE1A-93A3F3E62BC3}" srcOrd="0" destOrd="0" presId="urn:microsoft.com/office/officeart/2008/layout/LinedList"/>
    <dgm:cxn modelId="{1F298F1F-06F9-4F97-BEDE-0B9BED82CFFD}" type="presOf" srcId="{66DC19E4-12F7-49FD-8DEF-83731D5949D6}" destId="{143A5F32-8602-4421-B89C-4F342AD809A7}" srcOrd="0" destOrd="0" presId="urn:microsoft.com/office/officeart/2008/layout/LinedList"/>
    <dgm:cxn modelId="{278B4821-192C-441F-876C-889C339B60C1}" type="presOf" srcId="{FC310290-0FB7-41E3-9157-5EF312BD38DA}" destId="{CD490200-F69E-4441-9B14-6379158129D3}" srcOrd="0" destOrd="0" presId="urn:microsoft.com/office/officeart/2008/layout/LinedList"/>
    <dgm:cxn modelId="{5ACCC42F-DDCB-4A3C-852B-74CA6F31835E}" type="presOf" srcId="{BAC9CEE5-BE5E-482A-8581-D14DD60308E3}" destId="{9D8673C9-2B61-4F5C-AAA2-92103490D02E}" srcOrd="0" destOrd="0" presId="urn:microsoft.com/office/officeart/2008/layout/LinedList"/>
    <dgm:cxn modelId="{DAD04167-30CA-4A96-A690-C12E57E47DF5}" srcId="{23176232-B9F3-432E-8D87-80365D6AC4C5}" destId="{66DC19E4-12F7-49FD-8DEF-83731D5949D6}" srcOrd="0" destOrd="0" parTransId="{238744F6-1B52-434A-9930-913534EA4420}" sibTransId="{ADEC154F-1949-4789-8D61-1F628F2DB8F6}"/>
    <dgm:cxn modelId="{4E2BF8B8-F473-4A29-B280-A7A4B5682CCD}" type="presOf" srcId="{23176232-B9F3-432E-8D87-80365D6AC4C5}" destId="{BE3FEFAE-344D-4578-BFD1-C96A6B96108F}" srcOrd="0" destOrd="0" presId="urn:microsoft.com/office/officeart/2008/layout/LinedList"/>
    <dgm:cxn modelId="{C6951DBC-562D-4A9C-B3BD-CD095C6A8F2A}" srcId="{23176232-B9F3-432E-8D87-80365D6AC4C5}" destId="{BAC9CEE5-BE5E-482A-8581-D14DD60308E3}" srcOrd="2" destOrd="0" parTransId="{17CE6C7B-C5A5-4F83-95B3-EF30A4497711}" sibTransId="{ADBB79F8-8720-4A7A-9F9E-CE7E50F2A781}"/>
    <dgm:cxn modelId="{300CC1C8-4A92-467F-B126-B55612106E7C}" srcId="{23176232-B9F3-432E-8D87-80365D6AC4C5}" destId="{FC310290-0FB7-41E3-9157-5EF312BD38DA}" srcOrd="3" destOrd="0" parTransId="{8DE51560-ACA3-4828-AEA3-3D1B6B139347}" sibTransId="{7C62FF73-964A-423A-AE69-422D6E116C05}"/>
    <dgm:cxn modelId="{C48798F5-7288-4F60-B050-C05BFA2C6A07}" srcId="{23176232-B9F3-432E-8D87-80365D6AC4C5}" destId="{7AE04C20-6E30-4515-AD9A-59B01B2B9851}" srcOrd="1" destOrd="0" parTransId="{E3174A28-4723-4831-A0FF-5E4394D84551}" sibTransId="{8CEA771E-AECA-4AAF-951E-B2C5B34A3D0A}"/>
    <dgm:cxn modelId="{62FC6B60-6182-4305-8730-CFA1500CD8AC}" type="presParOf" srcId="{BE3FEFAE-344D-4578-BFD1-C96A6B96108F}" destId="{79F6B528-F013-4A0C-AE65-C66ECDA6ED7A}" srcOrd="0" destOrd="0" presId="urn:microsoft.com/office/officeart/2008/layout/LinedList"/>
    <dgm:cxn modelId="{0EC351CB-06A1-40F7-8266-46D0C842A4C7}" type="presParOf" srcId="{BE3FEFAE-344D-4578-BFD1-C96A6B96108F}" destId="{E34C5093-FA59-426E-A9AC-BB8DDAE03166}" srcOrd="1" destOrd="0" presId="urn:microsoft.com/office/officeart/2008/layout/LinedList"/>
    <dgm:cxn modelId="{1E5DE556-CE36-4546-A3E8-7E4860BCE1BC}" type="presParOf" srcId="{E34C5093-FA59-426E-A9AC-BB8DDAE03166}" destId="{143A5F32-8602-4421-B89C-4F342AD809A7}" srcOrd="0" destOrd="0" presId="urn:microsoft.com/office/officeart/2008/layout/LinedList"/>
    <dgm:cxn modelId="{0EEC57E2-8534-4C06-8A05-D1E0F669D8DC}" type="presParOf" srcId="{E34C5093-FA59-426E-A9AC-BB8DDAE03166}" destId="{C27267DF-C191-4D15-9543-94FA1B476C0F}" srcOrd="1" destOrd="0" presId="urn:microsoft.com/office/officeart/2008/layout/LinedList"/>
    <dgm:cxn modelId="{CF5F00EA-C4C8-4F46-BC27-31BCD1E3AFB3}" type="presParOf" srcId="{BE3FEFAE-344D-4578-BFD1-C96A6B96108F}" destId="{6EF563F5-FD3A-4138-B8EB-7CD6DF877218}" srcOrd="2" destOrd="0" presId="urn:microsoft.com/office/officeart/2008/layout/LinedList"/>
    <dgm:cxn modelId="{5168B1F7-F43F-43AF-87AF-A5BC48F68B53}" type="presParOf" srcId="{BE3FEFAE-344D-4578-BFD1-C96A6B96108F}" destId="{7FF947C5-2556-4DA8-9F03-39CD3B3EDE85}" srcOrd="3" destOrd="0" presId="urn:microsoft.com/office/officeart/2008/layout/LinedList"/>
    <dgm:cxn modelId="{09B7FF5F-83FA-48A6-BD41-5CD22090A614}" type="presParOf" srcId="{7FF947C5-2556-4DA8-9F03-39CD3B3EDE85}" destId="{CADB0880-51A9-41C4-AE1A-93A3F3E62BC3}" srcOrd="0" destOrd="0" presId="urn:microsoft.com/office/officeart/2008/layout/LinedList"/>
    <dgm:cxn modelId="{7CB5ED31-AB04-40B7-AAE7-0DCDB61DFA5A}" type="presParOf" srcId="{7FF947C5-2556-4DA8-9F03-39CD3B3EDE85}" destId="{0FA3DAC9-13B6-443A-BEBC-9EE53640F397}" srcOrd="1" destOrd="0" presId="urn:microsoft.com/office/officeart/2008/layout/LinedList"/>
    <dgm:cxn modelId="{336CC1D4-B22B-4ED4-BACA-63999F1F16E1}" type="presParOf" srcId="{BE3FEFAE-344D-4578-BFD1-C96A6B96108F}" destId="{FE0B13A6-1EAA-4D52-BD17-1C0B59865969}" srcOrd="4" destOrd="0" presId="urn:microsoft.com/office/officeart/2008/layout/LinedList"/>
    <dgm:cxn modelId="{07459343-12FE-458F-8DBB-5C4AF796F907}" type="presParOf" srcId="{BE3FEFAE-344D-4578-BFD1-C96A6B96108F}" destId="{429EF74E-AA30-4AF0-BE33-DF0D54897108}" srcOrd="5" destOrd="0" presId="urn:microsoft.com/office/officeart/2008/layout/LinedList"/>
    <dgm:cxn modelId="{56EB6D1B-6257-445B-B10D-A30289C94456}" type="presParOf" srcId="{429EF74E-AA30-4AF0-BE33-DF0D54897108}" destId="{9D8673C9-2B61-4F5C-AAA2-92103490D02E}" srcOrd="0" destOrd="0" presId="urn:microsoft.com/office/officeart/2008/layout/LinedList"/>
    <dgm:cxn modelId="{1ECD5BC0-49A1-4184-A97D-BAC45475139B}" type="presParOf" srcId="{429EF74E-AA30-4AF0-BE33-DF0D54897108}" destId="{07DB0E67-6DA4-4A1C-8276-4C11CF38E2D2}" srcOrd="1" destOrd="0" presId="urn:microsoft.com/office/officeart/2008/layout/LinedList"/>
    <dgm:cxn modelId="{40657101-51B5-4142-9A44-CE5103D939BA}" type="presParOf" srcId="{BE3FEFAE-344D-4578-BFD1-C96A6B96108F}" destId="{C8C66D4A-BE2F-4226-B5E7-7D8D1F132E98}" srcOrd="6" destOrd="0" presId="urn:microsoft.com/office/officeart/2008/layout/LinedList"/>
    <dgm:cxn modelId="{38E6F711-D730-49CB-A682-B68AC7715CD6}" type="presParOf" srcId="{BE3FEFAE-344D-4578-BFD1-C96A6B96108F}" destId="{1F91E72E-6E55-4D2E-9BF2-AEA878018FB1}" srcOrd="7" destOrd="0" presId="urn:microsoft.com/office/officeart/2008/layout/LinedList"/>
    <dgm:cxn modelId="{C97D0B96-295A-471B-B5ED-664329A3E88B}" type="presParOf" srcId="{1F91E72E-6E55-4D2E-9BF2-AEA878018FB1}" destId="{CD490200-F69E-4441-9B14-6379158129D3}" srcOrd="0" destOrd="0" presId="urn:microsoft.com/office/officeart/2008/layout/LinedList"/>
    <dgm:cxn modelId="{FE5A3C26-4197-4B2A-95D3-B1AD30B5EB03}" type="presParOf" srcId="{1F91E72E-6E55-4D2E-9BF2-AEA878018FB1}" destId="{CC4FAD48-83D2-4740-91F4-4FB69A232E8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C5E273-8D2D-4182-AAEA-A6509AFAD618}" type="doc">
      <dgm:prSet loTypeId="urn:microsoft.com/office/officeart/2005/8/layout/matrix3" loCatId="matrix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34FBD7F-E103-49EC-8905-3E89F2F5870A}">
      <dgm:prSet/>
      <dgm:spPr/>
      <dgm:t>
        <a:bodyPr/>
        <a:lstStyle/>
        <a:p>
          <a:r>
            <a:rPr lang="en-US"/>
            <a:t>Start a thread on the topic</a:t>
          </a:r>
        </a:p>
      </dgm:t>
    </dgm:pt>
    <dgm:pt modelId="{677C964A-01A2-47A0-84B2-DA899798A54F}" type="parTrans" cxnId="{9E6AC331-47E3-4DBF-B172-D78493C177CA}">
      <dgm:prSet/>
      <dgm:spPr/>
      <dgm:t>
        <a:bodyPr/>
        <a:lstStyle/>
        <a:p>
          <a:endParaRPr lang="en-US"/>
        </a:p>
      </dgm:t>
    </dgm:pt>
    <dgm:pt modelId="{A5E9430A-02BF-475D-BB3B-20DB0A555695}" type="sibTrans" cxnId="{9E6AC331-47E3-4DBF-B172-D78493C177CA}">
      <dgm:prSet/>
      <dgm:spPr/>
      <dgm:t>
        <a:bodyPr/>
        <a:lstStyle/>
        <a:p>
          <a:endParaRPr lang="en-US"/>
        </a:p>
      </dgm:t>
    </dgm:pt>
    <dgm:pt modelId="{9E95C58F-CB4D-4027-9CC2-79A612FFD1B7}">
      <dgm:prSet/>
      <dgm:spPr/>
      <dgm:t>
        <a:bodyPr/>
        <a:lstStyle/>
        <a:p>
          <a:r>
            <a:rPr lang="en-US"/>
            <a:t>Ask a single, specific question</a:t>
          </a:r>
        </a:p>
      </dgm:t>
    </dgm:pt>
    <dgm:pt modelId="{948E4478-DCE6-4B3B-A2C5-5D06C810EBD7}" type="parTrans" cxnId="{4322C5EA-1C30-4149-A044-B0ACF2768B61}">
      <dgm:prSet/>
      <dgm:spPr/>
      <dgm:t>
        <a:bodyPr/>
        <a:lstStyle/>
        <a:p>
          <a:endParaRPr lang="en-US"/>
        </a:p>
      </dgm:t>
    </dgm:pt>
    <dgm:pt modelId="{65958CF1-3D45-4A30-BCB6-A8E4BA71502F}" type="sibTrans" cxnId="{4322C5EA-1C30-4149-A044-B0ACF2768B61}">
      <dgm:prSet/>
      <dgm:spPr/>
      <dgm:t>
        <a:bodyPr/>
        <a:lstStyle/>
        <a:p>
          <a:endParaRPr lang="en-US"/>
        </a:p>
      </dgm:t>
    </dgm:pt>
    <dgm:pt modelId="{C6840B13-1F3E-44BD-B27F-97DF51B1874E}">
      <dgm:prSet/>
      <dgm:spPr/>
      <dgm:t>
        <a:bodyPr/>
        <a:lstStyle/>
        <a:p>
          <a:r>
            <a:rPr lang="en-US" dirty="0"/>
            <a:t>Ask targeted follow-up question</a:t>
          </a:r>
        </a:p>
      </dgm:t>
    </dgm:pt>
    <dgm:pt modelId="{6857FC10-01AF-4783-AC76-100A56B805CA}" type="parTrans" cxnId="{09CC18EB-CBE8-4656-9A51-AF90E86338F7}">
      <dgm:prSet/>
      <dgm:spPr/>
      <dgm:t>
        <a:bodyPr/>
        <a:lstStyle/>
        <a:p>
          <a:endParaRPr lang="en-US"/>
        </a:p>
      </dgm:t>
    </dgm:pt>
    <dgm:pt modelId="{4913B6B6-F8DF-426C-B66B-19F5E8A7BF28}" type="sibTrans" cxnId="{09CC18EB-CBE8-4656-9A51-AF90E86338F7}">
      <dgm:prSet/>
      <dgm:spPr/>
      <dgm:t>
        <a:bodyPr/>
        <a:lstStyle/>
        <a:p>
          <a:endParaRPr lang="en-US"/>
        </a:p>
      </dgm:t>
    </dgm:pt>
    <dgm:pt modelId="{5D7E0D21-30AC-4C8D-A035-63C6A0D4A9F4}">
      <dgm:prSet/>
      <dgm:spPr/>
      <dgm:t>
        <a:bodyPr/>
        <a:lstStyle/>
        <a:p>
          <a:r>
            <a:rPr lang="en-US" dirty="0"/>
            <a:t>It does not matter whether using layman or expert</a:t>
          </a:r>
        </a:p>
      </dgm:t>
    </dgm:pt>
    <dgm:pt modelId="{594FBA6E-F019-4C91-B550-0A5D25B39143}" type="parTrans" cxnId="{2CC886A2-F3D5-4A72-A185-6BED1C82FAD1}">
      <dgm:prSet/>
      <dgm:spPr/>
      <dgm:t>
        <a:bodyPr/>
        <a:lstStyle/>
        <a:p>
          <a:endParaRPr lang="en-US"/>
        </a:p>
      </dgm:t>
    </dgm:pt>
    <dgm:pt modelId="{A711D25F-B562-4A5C-A661-07B9C6A575ED}" type="sibTrans" cxnId="{2CC886A2-F3D5-4A72-A185-6BED1C82FAD1}">
      <dgm:prSet/>
      <dgm:spPr/>
      <dgm:t>
        <a:bodyPr/>
        <a:lstStyle/>
        <a:p>
          <a:endParaRPr lang="en-US"/>
        </a:p>
      </dgm:t>
    </dgm:pt>
    <dgm:pt modelId="{B09B43B3-9E66-4159-AB91-BA6FCBE0455A}" type="pres">
      <dgm:prSet presAssocID="{31C5E273-8D2D-4182-AAEA-A6509AFAD618}" presName="matrix" presStyleCnt="0">
        <dgm:presLayoutVars>
          <dgm:chMax val="1"/>
          <dgm:dir/>
          <dgm:resizeHandles val="exact"/>
        </dgm:presLayoutVars>
      </dgm:prSet>
      <dgm:spPr/>
    </dgm:pt>
    <dgm:pt modelId="{610FEC8E-EFE0-4D08-BEB3-16F2BC4F6A5D}" type="pres">
      <dgm:prSet presAssocID="{31C5E273-8D2D-4182-AAEA-A6509AFAD618}" presName="diamond" presStyleLbl="bgShp" presStyleIdx="0" presStyleCnt="1"/>
      <dgm:spPr/>
    </dgm:pt>
    <dgm:pt modelId="{86414B61-BD5E-4FB8-8E35-C79990331448}" type="pres">
      <dgm:prSet presAssocID="{31C5E273-8D2D-4182-AAEA-A6509AFAD61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13DD637-B46B-4D3F-A4B0-27F8EC3B40E8}" type="pres">
      <dgm:prSet presAssocID="{31C5E273-8D2D-4182-AAEA-A6509AFAD61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A93FF37-DAE5-435D-9625-5F8FEF969BEF}" type="pres">
      <dgm:prSet presAssocID="{31C5E273-8D2D-4182-AAEA-A6509AFAD61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7EE6994-CD99-4D4E-9D46-E032F960B119}" type="pres">
      <dgm:prSet presAssocID="{31C5E273-8D2D-4182-AAEA-A6509AFAD61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4007208-6C31-4E47-873E-336107E34CC6}" type="presOf" srcId="{5D7E0D21-30AC-4C8D-A035-63C6A0D4A9F4}" destId="{B7EE6994-CD99-4D4E-9D46-E032F960B119}" srcOrd="0" destOrd="0" presId="urn:microsoft.com/office/officeart/2005/8/layout/matrix3"/>
    <dgm:cxn modelId="{9E6AC331-47E3-4DBF-B172-D78493C177CA}" srcId="{31C5E273-8D2D-4182-AAEA-A6509AFAD618}" destId="{F34FBD7F-E103-49EC-8905-3E89F2F5870A}" srcOrd="0" destOrd="0" parTransId="{677C964A-01A2-47A0-84B2-DA899798A54F}" sibTransId="{A5E9430A-02BF-475D-BB3B-20DB0A555695}"/>
    <dgm:cxn modelId="{0C620434-A34D-4D1C-A332-BBF8900B54A0}" type="presOf" srcId="{F34FBD7F-E103-49EC-8905-3E89F2F5870A}" destId="{86414B61-BD5E-4FB8-8E35-C79990331448}" srcOrd="0" destOrd="0" presId="urn:microsoft.com/office/officeart/2005/8/layout/matrix3"/>
    <dgm:cxn modelId="{7072433D-0EA7-40CB-A794-D67003D67B26}" type="presOf" srcId="{C6840B13-1F3E-44BD-B27F-97DF51B1874E}" destId="{2A93FF37-DAE5-435D-9625-5F8FEF969BEF}" srcOrd="0" destOrd="0" presId="urn:microsoft.com/office/officeart/2005/8/layout/matrix3"/>
    <dgm:cxn modelId="{82527141-5BE7-4ECC-9AD9-2A0C91EB0A0E}" type="presOf" srcId="{31C5E273-8D2D-4182-AAEA-A6509AFAD618}" destId="{B09B43B3-9E66-4159-AB91-BA6FCBE0455A}" srcOrd="0" destOrd="0" presId="urn:microsoft.com/office/officeart/2005/8/layout/matrix3"/>
    <dgm:cxn modelId="{2CC886A2-F3D5-4A72-A185-6BED1C82FAD1}" srcId="{31C5E273-8D2D-4182-AAEA-A6509AFAD618}" destId="{5D7E0D21-30AC-4C8D-A035-63C6A0D4A9F4}" srcOrd="3" destOrd="0" parTransId="{594FBA6E-F019-4C91-B550-0A5D25B39143}" sibTransId="{A711D25F-B562-4A5C-A661-07B9C6A575ED}"/>
    <dgm:cxn modelId="{4322C5EA-1C30-4149-A044-B0ACF2768B61}" srcId="{31C5E273-8D2D-4182-AAEA-A6509AFAD618}" destId="{9E95C58F-CB4D-4027-9CC2-79A612FFD1B7}" srcOrd="1" destOrd="0" parTransId="{948E4478-DCE6-4B3B-A2C5-5D06C810EBD7}" sibTransId="{65958CF1-3D45-4A30-BCB6-A8E4BA71502F}"/>
    <dgm:cxn modelId="{09CC18EB-CBE8-4656-9A51-AF90E86338F7}" srcId="{31C5E273-8D2D-4182-AAEA-A6509AFAD618}" destId="{C6840B13-1F3E-44BD-B27F-97DF51B1874E}" srcOrd="2" destOrd="0" parTransId="{6857FC10-01AF-4783-AC76-100A56B805CA}" sibTransId="{4913B6B6-F8DF-426C-B66B-19F5E8A7BF28}"/>
    <dgm:cxn modelId="{999A0AFE-2AC5-4B95-BC22-6B503598E463}" type="presOf" srcId="{9E95C58F-CB4D-4027-9CC2-79A612FFD1B7}" destId="{113DD637-B46B-4D3F-A4B0-27F8EC3B40E8}" srcOrd="0" destOrd="0" presId="urn:microsoft.com/office/officeart/2005/8/layout/matrix3"/>
    <dgm:cxn modelId="{34411713-0C83-4994-9B5B-E5573AAEAD9A}" type="presParOf" srcId="{B09B43B3-9E66-4159-AB91-BA6FCBE0455A}" destId="{610FEC8E-EFE0-4D08-BEB3-16F2BC4F6A5D}" srcOrd="0" destOrd="0" presId="urn:microsoft.com/office/officeart/2005/8/layout/matrix3"/>
    <dgm:cxn modelId="{42FE9737-B3BE-49D8-8770-3BB35997BB0E}" type="presParOf" srcId="{B09B43B3-9E66-4159-AB91-BA6FCBE0455A}" destId="{86414B61-BD5E-4FB8-8E35-C79990331448}" srcOrd="1" destOrd="0" presId="urn:microsoft.com/office/officeart/2005/8/layout/matrix3"/>
    <dgm:cxn modelId="{BFDCFF49-9376-4141-9E46-774A03672513}" type="presParOf" srcId="{B09B43B3-9E66-4159-AB91-BA6FCBE0455A}" destId="{113DD637-B46B-4D3F-A4B0-27F8EC3B40E8}" srcOrd="2" destOrd="0" presId="urn:microsoft.com/office/officeart/2005/8/layout/matrix3"/>
    <dgm:cxn modelId="{F8B09CE2-9566-41F1-A7CB-09BE271A0475}" type="presParOf" srcId="{B09B43B3-9E66-4159-AB91-BA6FCBE0455A}" destId="{2A93FF37-DAE5-435D-9625-5F8FEF969BEF}" srcOrd="3" destOrd="0" presId="urn:microsoft.com/office/officeart/2005/8/layout/matrix3"/>
    <dgm:cxn modelId="{3EC83EFA-2B68-4056-90EA-27E7D07AA7F3}" type="presParOf" srcId="{B09B43B3-9E66-4159-AB91-BA6FCBE0455A}" destId="{B7EE6994-CD99-4D4E-9D46-E032F960B11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314F19-86F6-4585-B0DE-D68B2BA9F35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D618662-5535-4A8D-9F3F-33B40097E17F}">
      <dgm:prSet custT="1"/>
      <dgm:spPr/>
      <dgm:t>
        <a:bodyPr/>
        <a:lstStyle/>
        <a:p>
          <a:r>
            <a:rPr lang="en-US" sz="3200" dirty="0"/>
            <a:t>No information on basic preparation such as AP, RP, BATNA</a:t>
          </a:r>
        </a:p>
      </dgm:t>
    </dgm:pt>
    <dgm:pt modelId="{9F4282AF-CF50-4CF9-8ACA-6396CF54F80F}" type="parTrans" cxnId="{694C67D4-DD25-433B-AF51-056873D778F1}">
      <dgm:prSet/>
      <dgm:spPr/>
      <dgm:t>
        <a:bodyPr/>
        <a:lstStyle/>
        <a:p>
          <a:endParaRPr lang="en-US"/>
        </a:p>
      </dgm:t>
    </dgm:pt>
    <dgm:pt modelId="{4DAE86EC-708E-454B-9B94-688201665563}" type="sibTrans" cxnId="{694C67D4-DD25-433B-AF51-056873D778F1}">
      <dgm:prSet/>
      <dgm:spPr/>
      <dgm:t>
        <a:bodyPr/>
        <a:lstStyle/>
        <a:p>
          <a:endParaRPr lang="en-US"/>
        </a:p>
      </dgm:t>
    </dgm:pt>
    <dgm:pt modelId="{50738959-3A81-47FE-B519-ADC4047CBB70}">
      <dgm:prSet/>
      <dgm:spPr/>
      <dgm:t>
        <a:bodyPr/>
        <a:lstStyle/>
        <a:p>
          <a:r>
            <a:rPr lang="en-US" dirty="0"/>
            <a:t>No information on strategy such as knowing when to stop negotiating, not leveraging other companies or using email </a:t>
          </a:r>
        </a:p>
      </dgm:t>
    </dgm:pt>
    <dgm:pt modelId="{62370E70-3EC8-4415-BABF-C1C096DE198D}" type="parTrans" cxnId="{C48FDB65-D3D8-4691-A652-D165BEF6047E}">
      <dgm:prSet/>
      <dgm:spPr/>
      <dgm:t>
        <a:bodyPr/>
        <a:lstStyle/>
        <a:p>
          <a:endParaRPr lang="en-US"/>
        </a:p>
      </dgm:t>
    </dgm:pt>
    <dgm:pt modelId="{4DD8DFFF-DA08-471D-A36D-52F6763534EC}" type="sibTrans" cxnId="{C48FDB65-D3D8-4691-A652-D165BEF6047E}">
      <dgm:prSet/>
      <dgm:spPr/>
      <dgm:t>
        <a:bodyPr/>
        <a:lstStyle/>
        <a:p>
          <a:endParaRPr lang="en-US"/>
        </a:p>
      </dgm:t>
    </dgm:pt>
    <dgm:pt modelId="{693FEE3A-C9C3-4286-B478-EE90792F1235}" type="pres">
      <dgm:prSet presAssocID="{76314F19-86F6-4585-B0DE-D68B2BA9F353}" presName="root" presStyleCnt="0">
        <dgm:presLayoutVars>
          <dgm:dir/>
          <dgm:resizeHandles val="exact"/>
        </dgm:presLayoutVars>
      </dgm:prSet>
      <dgm:spPr/>
    </dgm:pt>
    <dgm:pt modelId="{F7BE8596-DE71-461B-83D7-C63234CF89CE}" type="pres">
      <dgm:prSet presAssocID="{7D618662-5535-4A8D-9F3F-33B40097E17F}" presName="compNode" presStyleCnt="0"/>
      <dgm:spPr/>
    </dgm:pt>
    <dgm:pt modelId="{B073134C-0EBF-4CCE-8A9E-6F517F1F6D7A}" type="pres">
      <dgm:prSet presAssocID="{7D618662-5535-4A8D-9F3F-33B40097E17F}" presName="bgRect" presStyleLbl="bgShp" presStyleIdx="0" presStyleCnt="2"/>
      <dgm:spPr/>
    </dgm:pt>
    <dgm:pt modelId="{219BBC36-3A98-4D48-B0ED-A59F29F13579}" type="pres">
      <dgm:prSet presAssocID="{7D618662-5535-4A8D-9F3F-33B40097E17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84C4D4BF-69AC-4029-9B5E-D19ABE679D9C}" type="pres">
      <dgm:prSet presAssocID="{7D618662-5535-4A8D-9F3F-33B40097E17F}" presName="spaceRect" presStyleCnt="0"/>
      <dgm:spPr/>
    </dgm:pt>
    <dgm:pt modelId="{DAFBACEF-1A40-47CD-9D21-C2D97574051C}" type="pres">
      <dgm:prSet presAssocID="{7D618662-5535-4A8D-9F3F-33B40097E17F}" presName="parTx" presStyleLbl="revTx" presStyleIdx="0" presStyleCnt="2">
        <dgm:presLayoutVars>
          <dgm:chMax val="0"/>
          <dgm:chPref val="0"/>
        </dgm:presLayoutVars>
      </dgm:prSet>
      <dgm:spPr/>
    </dgm:pt>
    <dgm:pt modelId="{8E96338E-9979-4CE0-AC9A-6D62A3932655}" type="pres">
      <dgm:prSet presAssocID="{4DAE86EC-708E-454B-9B94-688201665563}" presName="sibTrans" presStyleCnt="0"/>
      <dgm:spPr/>
    </dgm:pt>
    <dgm:pt modelId="{4D9A0D92-41ED-468C-A16D-95614CEF9B69}" type="pres">
      <dgm:prSet presAssocID="{50738959-3A81-47FE-B519-ADC4047CBB70}" presName="compNode" presStyleCnt="0"/>
      <dgm:spPr/>
    </dgm:pt>
    <dgm:pt modelId="{221D5D7D-5D23-4974-A79A-9145659DB387}" type="pres">
      <dgm:prSet presAssocID="{50738959-3A81-47FE-B519-ADC4047CBB70}" presName="bgRect" presStyleLbl="bgShp" presStyleIdx="1" presStyleCnt="2"/>
      <dgm:spPr/>
    </dgm:pt>
    <dgm:pt modelId="{1C26AD07-04CC-4940-BC8D-175D9350F777}" type="pres">
      <dgm:prSet presAssocID="{50738959-3A81-47FE-B519-ADC4047CBB7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6C19FB06-E03A-45E4-BBAA-97B583DBC8CC}" type="pres">
      <dgm:prSet presAssocID="{50738959-3A81-47FE-B519-ADC4047CBB70}" presName="spaceRect" presStyleCnt="0"/>
      <dgm:spPr/>
    </dgm:pt>
    <dgm:pt modelId="{7F6DD799-9486-4CDC-82C2-5233E17BB22E}" type="pres">
      <dgm:prSet presAssocID="{50738959-3A81-47FE-B519-ADC4047CBB70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A17892B-F683-4D0B-8C36-1E9D902D5CE5}" type="presOf" srcId="{7D618662-5535-4A8D-9F3F-33B40097E17F}" destId="{DAFBACEF-1A40-47CD-9D21-C2D97574051C}" srcOrd="0" destOrd="0" presId="urn:microsoft.com/office/officeart/2018/2/layout/IconVerticalSolidList"/>
    <dgm:cxn modelId="{2667F037-09A1-483B-9A10-79447AACAA74}" type="presOf" srcId="{76314F19-86F6-4585-B0DE-D68B2BA9F353}" destId="{693FEE3A-C9C3-4286-B478-EE90792F1235}" srcOrd="0" destOrd="0" presId="urn:microsoft.com/office/officeart/2018/2/layout/IconVerticalSolidList"/>
    <dgm:cxn modelId="{C48FDB65-D3D8-4691-A652-D165BEF6047E}" srcId="{76314F19-86F6-4585-B0DE-D68B2BA9F353}" destId="{50738959-3A81-47FE-B519-ADC4047CBB70}" srcOrd="1" destOrd="0" parTransId="{62370E70-3EC8-4415-BABF-C1C096DE198D}" sibTransId="{4DD8DFFF-DA08-471D-A36D-52F6763534EC}"/>
    <dgm:cxn modelId="{63B53591-EF0E-4079-BB3F-9B2127551B24}" type="presOf" srcId="{50738959-3A81-47FE-B519-ADC4047CBB70}" destId="{7F6DD799-9486-4CDC-82C2-5233E17BB22E}" srcOrd="0" destOrd="0" presId="urn:microsoft.com/office/officeart/2018/2/layout/IconVerticalSolidList"/>
    <dgm:cxn modelId="{694C67D4-DD25-433B-AF51-056873D778F1}" srcId="{76314F19-86F6-4585-B0DE-D68B2BA9F353}" destId="{7D618662-5535-4A8D-9F3F-33B40097E17F}" srcOrd="0" destOrd="0" parTransId="{9F4282AF-CF50-4CF9-8ACA-6396CF54F80F}" sibTransId="{4DAE86EC-708E-454B-9B94-688201665563}"/>
    <dgm:cxn modelId="{7D75AAF2-95FF-4DE6-8C5A-7D85DB520792}" type="presParOf" srcId="{693FEE3A-C9C3-4286-B478-EE90792F1235}" destId="{F7BE8596-DE71-461B-83D7-C63234CF89CE}" srcOrd="0" destOrd="0" presId="urn:microsoft.com/office/officeart/2018/2/layout/IconVerticalSolidList"/>
    <dgm:cxn modelId="{27BBBD95-5638-4BB2-A9CA-97E73CF4A931}" type="presParOf" srcId="{F7BE8596-DE71-461B-83D7-C63234CF89CE}" destId="{B073134C-0EBF-4CCE-8A9E-6F517F1F6D7A}" srcOrd="0" destOrd="0" presId="urn:microsoft.com/office/officeart/2018/2/layout/IconVerticalSolidList"/>
    <dgm:cxn modelId="{4263F7D5-0B22-4A7C-9558-61D490385792}" type="presParOf" srcId="{F7BE8596-DE71-461B-83D7-C63234CF89CE}" destId="{219BBC36-3A98-4D48-B0ED-A59F29F13579}" srcOrd="1" destOrd="0" presId="urn:microsoft.com/office/officeart/2018/2/layout/IconVerticalSolidList"/>
    <dgm:cxn modelId="{F35277E6-C60C-4587-BB6B-C9D58D830716}" type="presParOf" srcId="{F7BE8596-DE71-461B-83D7-C63234CF89CE}" destId="{84C4D4BF-69AC-4029-9B5E-D19ABE679D9C}" srcOrd="2" destOrd="0" presId="urn:microsoft.com/office/officeart/2018/2/layout/IconVerticalSolidList"/>
    <dgm:cxn modelId="{26CF1A72-6B04-466B-8605-D0799780CC4A}" type="presParOf" srcId="{F7BE8596-DE71-461B-83D7-C63234CF89CE}" destId="{DAFBACEF-1A40-47CD-9D21-C2D97574051C}" srcOrd="3" destOrd="0" presId="urn:microsoft.com/office/officeart/2018/2/layout/IconVerticalSolidList"/>
    <dgm:cxn modelId="{7505192D-2ADE-47D3-826B-2AACAEC9F33E}" type="presParOf" srcId="{693FEE3A-C9C3-4286-B478-EE90792F1235}" destId="{8E96338E-9979-4CE0-AC9A-6D62A3932655}" srcOrd="1" destOrd="0" presId="urn:microsoft.com/office/officeart/2018/2/layout/IconVerticalSolidList"/>
    <dgm:cxn modelId="{15C11FBB-CAFD-48AA-9AC5-234FE8E326B6}" type="presParOf" srcId="{693FEE3A-C9C3-4286-B478-EE90792F1235}" destId="{4D9A0D92-41ED-468C-A16D-95614CEF9B69}" srcOrd="2" destOrd="0" presId="urn:microsoft.com/office/officeart/2018/2/layout/IconVerticalSolidList"/>
    <dgm:cxn modelId="{DD2FDDF6-747D-47BF-8E98-ADC1CCFB9578}" type="presParOf" srcId="{4D9A0D92-41ED-468C-A16D-95614CEF9B69}" destId="{221D5D7D-5D23-4974-A79A-9145659DB387}" srcOrd="0" destOrd="0" presId="urn:microsoft.com/office/officeart/2018/2/layout/IconVerticalSolidList"/>
    <dgm:cxn modelId="{A7526436-0041-475C-8BA4-7BDD8BBC3BB1}" type="presParOf" srcId="{4D9A0D92-41ED-468C-A16D-95614CEF9B69}" destId="{1C26AD07-04CC-4940-BC8D-175D9350F777}" srcOrd="1" destOrd="0" presId="urn:microsoft.com/office/officeart/2018/2/layout/IconVerticalSolidList"/>
    <dgm:cxn modelId="{836D4179-7686-4D8B-B06C-7ACEC6E3EE55}" type="presParOf" srcId="{4D9A0D92-41ED-468C-A16D-95614CEF9B69}" destId="{6C19FB06-E03A-45E4-BBAA-97B583DBC8CC}" srcOrd="2" destOrd="0" presId="urn:microsoft.com/office/officeart/2018/2/layout/IconVerticalSolidList"/>
    <dgm:cxn modelId="{3DF1B8C8-9DC7-4095-938B-1DD9CEF2B4D8}" type="presParOf" srcId="{4D9A0D92-41ED-468C-A16D-95614CEF9B69}" destId="{7F6DD799-9486-4CDC-82C2-5233E17BB22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6139F-44D7-4F89-8CFD-D5A62ABA9FA9}">
      <dsp:nvSpPr>
        <dsp:cNvPr id="0" name=""/>
        <dsp:cNvSpPr/>
      </dsp:nvSpPr>
      <dsp:spPr>
        <a:xfrm>
          <a:off x="0" y="676620"/>
          <a:ext cx="3017341" cy="19160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B3D7B93-B988-4D3B-805F-1A263F5A04C4}">
      <dsp:nvSpPr>
        <dsp:cNvPr id="0" name=""/>
        <dsp:cNvSpPr/>
      </dsp:nvSpPr>
      <dsp:spPr>
        <a:xfrm>
          <a:off x="335260" y="995117"/>
          <a:ext cx="3017341" cy="19160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baseline="0"/>
            <a:t>Academics' apprehension about student reliance on ChatGPT</a:t>
          </a:r>
          <a:endParaRPr lang="en-US" sz="2300" kern="1200"/>
        </a:p>
      </dsp:txBody>
      <dsp:txXfrm>
        <a:off x="391378" y="1051235"/>
        <a:ext cx="2905105" cy="1803775"/>
      </dsp:txXfrm>
    </dsp:sp>
    <dsp:sp modelId="{199510C0-F197-4C29-A4A3-90E816891607}">
      <dsp:nvSpPr>
        <dsp:cNvPr id="0" name=""/>
        <dsp:cNvSpPr/>
      </dsp:nvSpPr>
      <dsp:spPr>
        <a:xfrm>
          <a:off x="3687861" y="676620"/>
          <a:ext cx="3017341" cy="19160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7F5492A-A069-4F21-9802-DC4D87B3858A}">
      <dsp:nvSpPr>
        <dsp:cNvPr id="0" name=""/>
        <dsp:cNvSpPr/>
      </dsp:nvSpPr>
      <dsp:spPr>
        <a:xfrm>
          <a:off x="4023121" y="995117"/>
          <a:ext cx="3017341" cy="19160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baseline="0"/>
            <a:t>Despite concerns, ChatGPT has potential as a useful learning resource</a:t>
          </a:r>
          <a:endParaRPr lang="en-US" sz="2300" kern="1200"/>
        </a:p>
      </dsp:txBody>
      <dsp:txXfrm>
        <a:off x="4079239" y="1051235"/>
        <a:ext cx="2905105" cy="1803775"/>
      </dsp:txXfrm>
    </dsp:sp>
    <dsp:sp modelId="{5E6E6983-B2BB-4E84-8B53-710D33BA3FCD}">
      <dsp:nvSpPr>
        <dsp:cNvPr id="0" name=""/>
        <dsp:cNvSpPr/>
      </dsp:nvSpPr>
      <dsp:spPr>
        <a:xfrm>
          <a:off x="7375723" y="676620"/>
          <a:ext cx="3017341" cy="19160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BDDFC56-B191-4609-8AF5-C209571EE18A}">
      <dsp:nvSpPr>
        <dsp:cNvPr id="0" name=""/>
        <dsp:cNvSpPr/>
      </dsp:nvSpPr>
      <dsp:spPr>
        <a:xfrm>
          <a:off x="7710983" y="995117"/>
          <a:ext cx="3017341" cy="19160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baseline="0"/>
            <a:t>ChatGPT often used for information and advice on various topics, including salary negotiation</a:t>
          </a:r>
          <a:endParaRPr lang="en-US" sz="2300" kern="1200"/>
        </a:p>
      </dsp:txBody>
      <dsp:txXfrm>
        <a:off x="7767101" y="1051235"/>
        <a:ext cx="2905105" cy="1803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821ED-DFA0-42FB-AEA9-B860386FEF59}">
      <dsp:nvSpPr>
        <dsp:cNvPr id="0" name=""/>
        <dsp:cNvSpPr/>
      </dsp:nvSpPr>
      <dsp:spPr>
        <a:xfrm>
          <a:off x="0" y="448103"/>
          <a:ext cx="6188689" cy="145445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baseline="0"/>
            <a:t>Positive impact on both employer and employee</a:t>
          </a:r>
          <a:endParaRPr lang="en-US" sz="2600" kern="1200"/>
        </a:p>
      </dsp:txBody>
      <dsp:txXfrm>
        <a:off x="71001" y="519104"/>
        <a:ext cx="6046687" cy="1312454"/>
      </dsp:txXfrm>
    </dsp:sp>
    <dsp:sp modelId="{E7593162-7DD4-4B5B-ADA8-0A31BC455B5D}">
      <dsp:nvSpPr>
        <dsp:cNvPr id="0" name=""/>
        <dsp:cNvSpPr/>
      </dsp:nvSpPr>
      <dsp:spPr>
        <a:xfrm>
          <a:off x="0" y="1977439"/>
          <a:ext cx="6188689" cy="1454456"/>
        </a:xfrm>
        <a:prstGeom prst="roundRect">
          <a:avLst/>
        </a:prstGeom>
        <a:gradFill rotWithShape="0">
          <a:gsLst>
            <a:gs pos="0">
              <a:schemeClr val="accent5">
                <a:hueOff val="9557340"/>
                <a:satOff val="-20419"/>
                <a:lumOff val="-852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9557340"/>
                <a:satOff val="-20419"/>
                <a:lumOff val="-852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9557340"/>
                <a:satOff val="-20419"/>
                <a:lumOff val="-852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baseline="0"/>
            <a:t>Importance for employers: attracting and retaining top talent, reducing turnover, promoting positive company culture</a:t>
          </a:r>
          <a:endParaRPr lang="en-US" sz="2600" kern="1200"/>
        </a:p>
      </dsp:txBody>
      <dsp:txXfrm>
        <a:off x="71001" y="2048440"/>
        <a:ext cx="6046687" cy="1312454"/>
      </dsp:txXfrm>
    </dsp:sp>
    <dsp:sp modelId="{0397A19B-C0D2-407A-85F9-B13EA5855580}">
      <dsp:nvSpPr>
        <dsp:cNvPr id="0" name=""/>
        <dsp:cNvSpPr/>
      </dsp:nvSpPr>
      <dsp:spPr>
        <a:xfrm>
          <a:off x="0" y="3506776"/>
          <a:ext cx="6188689" cy="1454456"/>
        </a:xfrm>
        <a:prstGeom prst="roundRect">
          <a:avLst/>
        </a:prstGeom>
        <a:gradFill rotWithShape="0">
          <a:gsLst>
            <a:gs pos="0">
              <a:schemeClr val="accent5">
                <a:hueOff val="19114680"/>
                <a:satOff val="-40837"/>
                <a:lumOff val="-17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19114680"/>
                <a:satOff val="-40837"/>
                <a:lumOff val="-17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19114680"/>
                <a:satOff val="-40837"/>
                <a:lumOff val="-17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baseline="0"/>
            <a:t>Importance for employees: communicating their value, gathering market data, making informed career decisions</a:t>
          </a:r>
          <a:endParaRPr lang="en-US" sz="2600" kern="1200"/>
        </a:p>
      </dsp:txBody>
      <dsp:txXfrm>
        <a:off x="71001" y="3577777"/>
        <a:ext cx="6046687" cy="13124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9C5C0-69A6-418C-ADAD-351B14DDDA08}">
      <dsp:nvSpPr>
        <dsp:cNvPr id="0" name=""/>
        <dsp:cNvSpPr/>
      </dsp:nvSpPr>
      <dsp:spPr>
        <a:xfrm rot="5400000">
          <a:off x="6004311" y="-1819376"/>
          <a:ext cx="2581900" cy="686612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600" kern="1200" baseline="0"/>
            <a:t>Accuracy</a:t>
          </a:r>
          <a:endParaRPr lang="en-US" sz="4600" kern="1200"/>
        </a:p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600" kern="1200" baseline="0"/>
            <a:t>Actionable</a:t>
          </a:r>
          <a:endParaRPr lang="en-US" sz="4600" kern="1200"/>
        </a:p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600" kern="1200" baseline="0"/>
            <a:t>Relevancy</a:t>
          </a:r>
          <a:endParaRPr lang="en-US" sz="4600" kern="1200"/>
        </a:p>
      </dsp:txBody>
      <dsp:txXfrm rot="-5400000">
        <a:off x="3862197" y="448776"/>
        <a:ext cx="6740090" cy="2329824"/>
      </dsp:txXfrm>
    </dsp:sp>
    <dsp:sp modelId="{4D3F857F-C204-4818-8752-D298A6EC5842}">
      <dsp:nvSpPr>
        <dsp:cNvPr id="0" name=""/>
        <dsp:cNvSpPr/>
      </dsp:nvSpPr>
      <dsp:spPr>
        <a:xfrm>
          <a:off x="0" y="0"/>
          <a:ext cx="3862197" cy="32273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baseline="0" dirty="0"/>
            <a:t>Three criteria used to assess the effectiveness of </a:t>
          </a:r>
          <a:r>
            <a:rPr lang="en-US" sz="3400" kern="1200" baseline="0" dirty="0" err="1"/>
            <a:t>ChatGPT</a:t>
          </a:r>
          <a:r>
            <a:rPr lang="en-US" sz="3400" kern="1200" baseline="0" dirty="0"/>
            <a:t> as salary negotiation guide: </a:t>
          </a:r>
          <a:endParaRPr lang="en-US" sz="3400" kern="1200" dirty="0"/>
        </a:p>
      </dsp:txBody>
      <dsp:txXfrm>
        <a:off x="157547" y="157547"/>
        <a:ext cx="3547103" cy="29122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6B528-F013-4A0C-AE65-C66ECDA6ED7A}">
      <dsp:nvSpPr>
        <dsp:cNvPr id="0" name=""/>
        <dsp:cNvSpPr/>
      </dsp:nvSpPr>
      <dsp:spPr>
        <a:xfrm>
          <a:off x="0" y="0"/>
          <a:ext cx="499196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3A5F32-8602-4421-B89C-4F342AD809A7}">
      <dsp:nvSpPr>
        <dsp:cNvPr id="0" name=""/>
        <dsp:cNvSpPr/>
      </dsp:nvSpPr>
      <dsp:spPr>
        <a:xfrm>
          <a:off x="0" y="0"/>
          <a:ext cx="4991962" cy="80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Specificity</a:t>
          </a:r>
        </a:p>
      </dsp:txBody>
      <dsp:txXfrm>
        <a:off x="0" y="0"/>
        <a:ext cx="4991962" cy="804068"/>
      </dsp:txXfrm>
    </dsp:sp>
    <dsp:sp modelId="{6EF563F5-FD3A-4138-B8EB-7CD6DF877218}">
      <dsp:nvSpPr>
        <dsp:cNvPr id="0" name=""/>
        <dsp:cNvSpPr/>
      </dsp:nvSpPr>
      <dsp:spPr>
        <a:xfrm>
          <a:off x="0" y="804068"/>
          <a:ext cx="4991962" cy="0"/>
        </a:xfrm>
        <a:prstGeom prst="line">
          <a:avLst/>
        </a:prstGeom>
        <a:solidFill>
          <a:schemeClr val="accent5">
            <a:hueOff val="6371560"/>
            <a:satOff val="-13612"/>
            <a:lumOff val="-5686"/>
            <a:alphaOff val="0"/>
          </a:schemeClr>
        </a:solidFill>
        <a:ln w="12700" cap="flat" cmpd="sng" algn="ctr">
          <a:solidFill>
            <a:schemeClr val="accent5">
              <a:hueOff val="6371560"/>
              <a:satOff val="-13612"/>
              <a:lumOff val="-56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B0880-51A9-41C4-AE1A-93A3F3E62BC3}">
      <dsp:nvSpPr>
        <dsp:cNvPr id="0" name=""/>
        <dsp:cNvSpPr/>
      </dsp:nvSpPr>
      <dsp:spPr>
        <a:xfrm>
          <a:off x="0" y="804068"/>
          <a:ext cx="4991962" cy="80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Singularity</a:t>
          </a:r>
        </a:p>
      </dsp:txBody>
      <dsp:txXfrm>
        <a:off x="0" y="804068"/>
        <a:ext cx="4991962" cy="804068"/>
      </dsp:txXfrm>
    </dsp:sp>
    <dsp:sp modelId="{FE0B13A6-1EAA-4D52-BD17-1C0B59865969}">
      <dsp:nvSpPr>
        <dsp:cNvPr id="0" name=""/>
        <dsp:cNvSpPr/>
      </dsp:nvSpPr>
      <dsp:spPr>
        <a:xfrm>
          <a:off x="0" y="1608136"/>
          <a:ext cx="4991962" cy="0"/>
        </a:xfrm>
        <a:prstGeom prst="line">
          <a:avLst/>
        </a:prstGeom>
        <a:solidFill>
          <a:schemeClr val="accent5">
            <a:hueOff val="12743121"/>
            <a:satOff val="-27225"/>
            <a:lumOff val="-11373"/>
            <a:alphaOff val="0"/>
          </a:schemeClr>
        </a:solidFill>
        <a:ln w="12700" cap="flat" cmpd="sng" algn="ctr">
          <a:solidFill>
            <a:schemeClr val="accent5">
              <a:hueOff val="12743121"/>
              <a:satOff val="-27225"/>
              <a:lumOff val="-113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673C9-2B61-4F5C-AAA2-92103490D02E}">
      <dsp:nvSpPr>
        <dsp:cNvPr id="0" name=""/>
        <dsp:cNvSpPr/>
      </dsp:nvSpPr>
      <dsp:spPr>
        <a:xfrm>
          <a:off x="0" y="1608136"/>
          <a:ext cx="4991962" cy="80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Terminology</a:t>
          </a:r>
        </a:p>
      </dsp:txBody>
      <dsp:txXfrm>
        <a:off x="0" y="1608136"/>
        <a:ext cx="4991962" cy="804068"/>
      </dsp:txXfrm>
    </dsp:sp>
    <dsp:sp modelId="{C8C66D4A-BE2F-4226-B5E7-7D8D1F132E98}">
      <dsp:nvSpPr>
        <dsp:cNvPr id="0" name=""/>
        <dsp:cNvSpPr/>
      </dsp:nvSpPr>
      <dsp:spPr>
        <a:xfrm>
          <a:off x="0" y="2412204"/>
          <a:ext cx="4991962" cy="0"/>
        </a:xfrm>
        <a:prstGeom prst="line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ctr">
          <a:solidFill>
            <a:schemeClr val="accent5">
              <a:hueOff val="19114680"/>
              <a:satOff val="-40837"/>
              <a:lumOff val="-1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90200-F69E-4441-9B14-6379158129D3}">
      <dsp:nvSpPr>
        <dsp:cNvPr id="0" name=""/>
        <dsp:cNvSpPr/>
      </dsp:nvSpPr>
      <dsp:spPr>
        <a:xfrm>
          <a:off x="0" y="2412204"/>
          <a:ext cx="4991962" cy="804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Thread</a:t>
          </a:r>
        </a:p>
      </dsp:txBody>
      <dsp:txXfrm>
        <a:off x="0" y="2412204"/>
        <a:ext cx="4991962" cy="8040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FEC8E-EFE0-4D08-BEB3-16F2BC4F6A5D}">
      <dsp:nvSpPr>
        <dsp:cNvPr id="0" name=""/>
        <dsp:cNvSpPr/>
      </dsp:nvSpPr>
      <dsp:spPr>
        <a:xfrm>
          <a:off x="750094" y="0"/>
          <a:ext cx="5400673" cy="5400673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6414B61-BD5E-4FB8-8E35-C79990331448}">
      <dsp:nvSpPr>
        <dsp:cNvPr id="0" name=""/>
        <dsp:cNvSpPr/>
      </dsp:nvSpPr>
      <dsp:spPr>
        <a:xfrm>
          <a:off x="1263158" y="513064"/>
          <a:ext cx="2106262" cy="210626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Start a thread on the topic</a:t>
          </a:r>
        </a:p>
      </dsp:txBody>
      <dsp:txXfrm>
        <a:off x="1365977" y="615883"/>
        <a:ext cx="1900624" cy="1900624"/>
      </dsp:txXfrm>
    </dsp:sp>
    <dsp:sp modelId="{113DD637-B46B-4D3F-A4B0-27F8EC3B40E8}">
      <dsp:nvSpPr>
        <dsp:cNvPr id="0" name=""/>
        <dsp:cNvSpPr/>
      </dsp:nvSpPr>
      <dsp:spPr>
        <a:xfrm>
          <a:off x="3531441" y="513064"/>
          <a:ext cx="2106262" cy="2106262"/>
        </a:xfrm>
        <a:prstGeom prst="roundRect">
          <a:avLst/>
        </a:prstGeom>
        <a:gradFill rotWithShape="0">
          <a:gsLst>
            <a:gs pos="0">
              <a:schemeClr val="accent2">
                <a:hueOff val="2079554"/>
                <a:satOff val="11835"/>
                <a:lumOff val="366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2079554"/>
                <a:satOff val="11835"/>
                <a:lumOff val="366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2079554"/>
                <a:satOff val="11835"/>
                <a:lumOff val="366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Ask a single, specific question</a:t>
          </a:r>
        </a:p>
      </dsp:txBody>
      <dsp:txXfrm>
        <a:off x="3634260" y="615883"/>
        <a:ext cx="1900624" cy="1900624"/>
      </dsp:txXfrm>
    </dsp:sp>
    <dsp:sp modelId="{2A93FF37-DAE5-435D-9625-5F8FEF969BEF}">
      <dsp:nvSpPr>
        <dsp:cNvPr id="0" name=""/>
        <dsp:cNvSpPr/>
      </dsp:nvSpPr>
      <dsp:spPr>
        <a:xfrm>
          <a:off x="1263158" y="2781347"/>
          <a:ext cx="2106262" cy="2106262"/>
        </a:xfrm>
        <a:prstGeom prst="roundRect">
          <a:avLst/>
        </a:prstGeom>
        <a:gradFill rotWithShape="0">
          <a:gsLst>
            <a:gs pos="0">
              <a:schemeClr val="accent2">
                <a:hueOff val="4159108"/>
                <a:satOff val="23669"/>
                <a:lumOff val="732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4159108"/>
                <a:satOff val="23669"/>
                <a:lumOff val="732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4159108"/>
                <a:satOff val="23669"/>
                <a:lumOff val="732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Ask targeted follow-up question</a:t>
          </a:r>
        </a:p>
      </dsp:txBody>
      <dsp:txXfrm>
        <a:off x="1365977" y="2884166"/>
        <a:ext cx="1900624" cy="1900624"/>
      </dsp:txXfrm>
    </dsp:sp>
    <dsp:sp modelId="{B7EE6994-CD99-4D4E-9D46-E032F960B119}">
      <dsp:nvSpPr>
        <dsp:cNvPr id="0" name=""/>
        <dsp:cNvSpPr/>
      </dsp:nvSpPr>
      <dsp:spPr>
        <a:xfrm>
          <a:off x="3531441" y="2781347"/>
          <a:ext cx="2106262" cy="2106262"/>
        </a:xfrm>
        <a:prstGeom prst="roundRect">
          <a:avLst/>
        </a:prstGeom>
        <a:gradFill rotWithShape="0">
          <a:gsLst>
            <a:gs pos="0">
              <a:schemeClr val="accent2">
                <a:hueOff val="6238661"/>
                <a:satOff val="35504"/>
                <a:lumOff val="1098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6238661"/>
                <a:satOff val="35504"/>
                <a:lumOff val="1098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6238661"/>
                <a:satOff val="35504"/>
                <a:lumOff val="1098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It does not matter whether using layman or expert</a:t>
          </a:r>
        </a:p>
      </dsp:txBody>
      <dsp:txXfrm>
        <a:off x="3634260" y="2884166"/>
        <a:ext cx="1900624" cy="19006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3134C-0EBF-4CCE-8A9E-6F517F1F6D7A}">
      <dsp:nvSpPr>
        <dsp:cNvPr id="0" name=""/>
        <dsp:cNvSpPr/>
      </dsp:nvSpPr>
      <dsp:spPr>
        <a:xfrm>
          <a:off x="0" y="777592"/>
          <a:ext cx="6188689" cy="17242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BBC36-3A98-4D48-B0ED-A59F29F13579}">
      <dsp:nvSpPr>
        <dsp:cNvPr id="0" name=""/>
        <dsp:cNvSpPr/>
      </dsp:nvSpPr>
      <dsp:spPr>
        <a:xfrm>
          <a:off x="521578" y="1165542"/>
          <a:ext cx="948324" cy="9483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BACEF-1A40-47CD-9D21-C2D97574051C}">
      <dsp:nvSpPr>
        <dsp:cNvPr id="0" name=""/>
        <dsp:cNvSpPr/>
      </dsp:nvSpPr>
      <dsp:spPr>
        <a:xfrm>
          <a:off x="1991480" y="777592"/>
          <a:ext cx="4197208" cy="1724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481" tIns="182481" rIns="182481" bIns="182481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No information on basic preparation such as AP, RP, BATNA</a:t>
          </a:r>
        </a:p>
      </dsp:txBody>
      <dsp:txXfrm>
        <a:off x="1991480" y="777592"/>
        <a:ext cx="4197208" cy="1724225"/>
      </dsp:txXfrm>
    </dsp:sp>
    <dsp:sp modelId="{221D5D7D-5D23-4974-A79A-9145659DB387}">
      <dsp:nvSpPr>
        <dsp:cNvPr id="0" name=""/>
        <dsp:cNvSpPr/>
      </dsp:nvSpPr>
      <dsp:spPr>
        <a:xfrm>
          <a:off x="0" y="2907518"/>
          <a:ext cx="6188689" cy="17242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6AD07-04CC-4940-BC8D-175D9350F777}">
      <dsp:nvSpPr>
        <dsp:cNvPr id="0" name=""/>
        <dsp:cNvSpPr/>
      </dsp:nvSpPr>
      <dsp:spPr>
        <a:xfrm>
          <a:off x="521578" y="3295468"/>
          <a:ext cx="948324" cy="9483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DD799-9486-4CDC-82C2-5233E17BB22E}">
      <dsp:nvSpPr>
        <dsp:cNvPr id="0" name=""/>
        <dsp:cNvSpPr/>
      </dsp:nvSpPr>
      <dsp:spPr>
        <a:xfrm>
          <a:off x="1991480" y="2907518"/>
          <a:ext cx="4197208" cy="1724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481" tIns="182481" rIns="182481" bIns="18248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No information on strategy such as knowing when to stop negotiating, not leveraging other companies or using email </a:t>
          </a:r>
        </a:p>
      </dsp:txBody>
      <dsp:txXfrm>
        <a:off x="1991480" y="2907518"/>
        <a:ext cx="4197208" cy="1724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cap="all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Wednesday, March 8,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6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Wednesday, March 8,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7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Wednesday, March 8,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0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Wednesday, March 8,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1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Wednesday, March 8,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9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Wednesday, March 8,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96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Wednesday, March 8,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8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Wednesday, March 8,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5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Wednesday, March 8,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3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Wednesday, March 8,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8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Wednesday, March 8,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8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Wednesday, March 8,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73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88000"/>
        </a:lnSpc>
        <a:spcBef>
          <a:spcPct val="0"/>
        </a:spcBef>
        <a:buNone/>
        <a:defRPr sz="4400" kern="1200" cap="none" spc="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F3A7E8-6DA9-4C2B-ACC8-475F34DAE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21CDF0-4D24-4190-9285-9016C19C1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1BC980-AAD9-57D8-A437-393866E82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0" y="2057545"/>
            <a:ext cx="5015638" cy="207501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ChatGPT</a:t>
            </a:r>
            <a:r>
              <a:rPr lang="en-US" dirty="0"/>
              <a:t> as a Negotiation Learning Resource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4761FE-4380-3A3A-361D-C97AA0189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0" y="4180898"/>
            <a:ext cx="5015638" cy="1219439"/>
          </a:xfrm>
        </p:spPr>
        <p:txBody>
          <a:bodyPr>
            <a:normAutofit/>
          </a:bodyPr>
          <a:lstStyle/>
          <a:p>
            <a:r>
              <a:rPr lang="en-US" dirty="0"/>
              <a:t>Best Practices</a:t>
            </a:r>
          </a:p>
        </p:txBody>
      </p:sp>
      <p:pic>
        <p:nvPicPr>
          <p:cNvPr id="4" name="Picture 3" descr="A colorful light bulb with business icons">
            <a:extLst>
              <a:ext uri="{FF2B5EF4-FFF2-40B4-BE49-F238E27FC236}">
                <a16:creationId xmlns:a16="http://schemas.microsoft.com/office/drawing/2014/main" id="{09954C7E-A410-4E3F-2DEC-1D80A8E084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778" r="23963" b="1"/>
          <a:stretch/>
        </p:blipFill>
        <p:spPr>
          <a:xfrm>
            <a:off x="20" y="10"/>
            <a:ext cx="5903704" cy="6857990"/>
          </a:xfrm>
          <a:custGeom>
            <a:avLst/>
            <a:gdLst/>
            <a:ahLst/>
            <a:cxnLst/>
            <a:rect l="l" t="t" r="r" b="b"/>
            <a:pathLst>
              <a:path w="5903724" h="6858000">
                <a:moveTo>
                  <a:pt x="0" y="0"/>
                </a:moveTo>
                <a:lnTo>
                  <a:pt x="5886178" y="0"/>
                </a:lnTo>
                <a:lnTo>
                  <a:pt x="5890522" y="42009"/>
                </a:lnTo>
                <a:cubicBezTo>
                  <a:pt x="5948302" y="788432"/>
                  <a:pt x="5795211" y="5194623"/>
                  <a:pt x="5836720" y="6279216"/>
                </a:cubicBezTo>
                <a:cubicBezTo>
                  <a:pt x="5842686" y="6384211"/>
                  <a:pt x="5845802" y="6526851"/>
                  <a:pt x="5846540" y="6699667"/>
                </a:cubicBezTo>
                <a:lnTo>
                  <a:pt x="5846508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C9AA14C-80A4-427C-A911-28CD20C5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909203" y="317452"/>
            <a:ext cx="2117174" cy="588806"/>
            <a:chOff x="4549904" y="5078157"/>
            <a:chExt cx="3023338" cy="840818"/>
          </a:xfrm>
        </p:grpSpPr>
        <p:sp>
          <p:nvSpPr>
            <p:cNvPr id="14" name="Freeform 80">
              <a:extLst>
                <a:ext uri="{FF2B5EF4-FFF2-40B4-BE49-F238E27FC236}">
                  <a16:creationId xmlns:a16="http://schemas.microsoft.com/office/drawing/2014/main" id="{EF32CDAF-4619-4949-9516-1E042181E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4">
              <a:extLst>
                <a:ext uri="{FF2B5EF4-FFF2-40B4-BE49-F238E27FC236}">
                  <a16:creationId xmlns:a16="http://schemas.microsoft.com/office/drawing/2014/main" id="{270C485D-6BA8-4BF7-B72C-2B14A43A6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7">
              <a:extLst>
                <a:ext uri="{FF2B5EF4-FFF2-40B4-BE49-F238E27FC236}">
                  <a16:creationId xmlns:a16="http://schemas.microsoft.com/office/drawing/2014/main" id="{79239B91-4327-43B3-AED5-CB9EC1653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2FD01A0-E6FF-41CD-AEBD-279232B9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990093" y="5372723"/>
            <a:ext cx="2088038" cy="719230"/>
            <a:chOff x="4532666" y="505937"/>
            <a:chExt cx="2981730" cy="1027064"/>
          </a:xfrm>
        </p:grpSpPr>
        <p:sp>
          <p:nvSpPr>
            <p:cNvPr id="19" name="Freeform 78">
              <a:extLst>
                <a:ext uri="{FF2B5EF4-FFF2-40B4-BE49-F238E27FC236}">
                  <a16:creationId xmlns:a16="http://schemas.microsoft.com/office/drawing/2014/main" id="{811C6308-5554-4129-8881-A95AF512C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0" name="Freeform 79">
              <a:extLst>
                <a:ext uri="{FF2B5EF4-FFF2-40B4-BE49-F238E27FC236}">
                  <a16:creationId xmlns:a16="http://schemas.microsoft.com/office/drawing/2014/main" id="{C28F3A03-B53B-433E-8DF7-6B13336D0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1" name="Freeform 85">
              <a:extLst>
                <a:ext uri="{FF2B5EF4-FFF2-40B4-BE49-F238E27FC236}">
                  <a16:creationId xmlns:a16="http://schemas.microsoft.com/office/drawing/2014/main" id="{E990BBBC-E616-4D0E-9917-A6CA72AAE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556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BFB0E95-9CAE-4968-A118-2B9F7C8BB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BBC371-361C-45F7-9235-C3252E336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E9E25-5E6E-C4AD-C0AF-6C79A6E8C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681586"/>
          </a:xfrm>
        </p:spPr>
        <p:txBody>
          <a:bodyPr wrap="square">
            <a:normAutofit/>
          </a:bodyPr>
          <a:lstStyle/>
          <a:p>
            <a:r>
              <a:rPr lang="en-US" dirty="0"/>
              <a:t>Introduction</a:t>
            </a:r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4172FA92-6FD3-495F-95A0-4FD85861D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0" y="1734458"/>
            <a:ext cx="12191501" cy="5123544"/>
          </a:xfrm>
          <a:custGeom>
            <a:avLst/>
            <a:gdLst>
              <a:gd name="connsiteX0" fmla="*/ 9255953 w 12191501"/>
              <a:gd name="connsiteY0" fmla="*/ 0 h 4430825"/>
              <a:gd name="connsiteX1" fmla="*/ 10762189 w 12191501"/>
              <a:gd name="connsiteY1" fmla="*/ 67992 h 4430825"/>
              <a:gd name="connsiteX2" fmla="*/ 11364025 w 12191501"/>
              <a:gd name="connsiteY2" fmla="*/ 57486 h 4430825"/>
              <a:gd name="connsiteX3" fmla="*/ 12096632 w 12191501"/>
              <a:gd name="connsiteY3" fmla="*/ 44699 h 4430825"/>
              <a:gd name="connsiteX4" fmla="*/ 12191501 w 12191501"/>
              <a:gd name="connsiteY4" fmla="*/ 43042 h 4430825"/>
              <a:gd name="connsiteX5" fmla="*/ 12191501 w 12191501"/>
              <a:gd name="connsiteY5" fmla="*/ 4430825 h 4430825"/>
              <a:gd name="connsiteX6" fmla="*/ 0 w 12191501"/>
              <a:gd name="connsiteY6" fmla="*/ 4430825 h 4430825"/>
              <a:gd name="connsiteX7" fmla="*/ 10182 w 12191501"/>
              <a:gd name="connsiteY7" fmla="*/ 95053 h 4430825"/>
              <a:gd name="connsiteX8" fmla="*/ 70972 w 12191501"/>
              <a:gd name="connsiteY8" fmla="*/ 97164 h 4430825"/>
              <a:gd name="connsiteX9" fmla="*/ 1281624 w 12191501"/>
              <a:gd name="connsiteY9" fmla="*/ 139193 h 4430825"/>
              <a:gd name="connsiteX10" fmla="*/ 2485297 w 12191501"/>
              <a:gd name="connsiteY10" fmla="*/ 118183 h 4430825"/>
              <a:gd name="connsiteX11" fmla="*/ 3237591 w 12191501"/>
              <a:gd name="connsiteY11" fmla="*/ 105051 h 4430825"/>
              <a:gd name="connsiteX12" fmla="*/ 3989887 w 12191501"/>
              <a:gd name="connsiteY12" fmla="*/ 91920 h 4430825"/>
              <a:gd name="connsiteX13" fmla="*/ 9255953 w 12191501"/>
              <a:gd name="connsiteY13" fmla="*/ 0 h 443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1501" h="4430825">
                <a:moveTo>
                  <a:pt x="9255953" y="0"/>
                </a:moveTo>
                <a:cubicBezTo>
                  <a:pt x="10762189" y="67992"/>
                  <a:pt x="10762189" y="67992"/>
                  <a:pt x="10762189" y="67992"/>
                </a:cubicBezTo>
                <a:cubicBezTo>
                  <a:pt x="11364025" y="57486"/>
                  <a:pt x="11364025" y="57486"/>
                  <a:pt x="11364025" y="57486"/>
                </a:cubicBezTo>
                <a:cubicBezTo>
                  <a:pt x="11589714" y="53547"/>
                  <a:pt x="11836561" y="49238"/>
                  <a:pt x="12096632" y="44699"/>
                </a:cubicBezTo>
                <a:lnTo>
                  <a:pt x="12191501" y="43042"/>
                </a:lnTo>
                <a:lnTo>
                  <a:pt x="12191501" y="4430825"/>
                </a:lnTo>
                <a:lnTo>
                  <a:pt x="0" y="4430825"/>
                </a:lnTo>
                <a:lnTo>
                  <a:pt x="10182" y="95053"/>
                </a:lnTo>
                <a:lnTo>
                  <a:pt x="70972" y="97164"/>
                </a:lnTo>
                <a:cubicBezTo>
                  <a:pt x="1281624" y="139193"/>
                  <a:pt x="1281624" y="139193"/>
                  <a:pt x="1281624" y="139193"/>
                </a:cubicBezTo>
                <a:cubicBezTo>
                  <a:pt x="2485297" y="118183"/>
                  <a:pt x="2485297" y="118183"/>
                  <a:pt x="2485297" y="118183"/>
                </a:cubicBezTo>
                <a:cubicBezTo>
                  <a:pt x="2786215" y="112930"/>
                  <a:pt x="2936672" y="110304"/>
                  <a:pt x="3237591" y="105051"/>
                </a:cubicBezTo>
                <a:cubicBezTo>
                  <a:pt x="3538508" y="99800"/>
                  <a:pt x="3839426" y="94546"/>
                  <a:pt x="3989887" y="91920"/>
                </a:cubicBezTo>
                <a:cubicBezTo>
                  <a:pt x="9255953" y="0"/>
                  <a:pt x="9255953" y="0"/>
                  <a:pt x="9255953" y="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2220A8-3D17-42F8-F370-556841AC30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294193"/>
              </p:ext>
            </p:extLst>
          </p:nvPr>
        </p:nvGraphicFramePr>
        <p:xfrm>
          <a:off x="720725" y="2541588"/>
          <a:ext cx="10728325" cy="358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37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8119F7-B84E-4EBF-919F-A9B0F6D92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A17479-17CB-402A-8689-750C6F385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EE4D4F-66EF-4DFC-1853-7A2936E6C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5510138"/>
          </a:xfrm>
        </p:spPr>
        <p:txBody>
          <a:bodyPr>
            <a:normAutofit/>
          </a:bodyPr>
          <a:lstStyle/>
          <a:p>
            <a:r>
              <a:rPr lang="en-US" dirty="0"/>
              <a:t>How </a:t>
            </a:r>
            <a:r>
              <a:rPr lang="en-US" dirty="0" err="1"/>
              <a:t>ChatGPT</a:t>
            </a:r>
            <a:r>
              <a:rPr lang="en-US" dirty="0"/>
              <a:t> Can Educate For Salary Negotiation</a:t>
            </a: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534AA72-89BF-4BB0-B339-DEB9FC7F1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2978" y="0"/>
            <a:ext cx="7809022" cy="6858000"/>
          </a:xfrm>
          <a:custGeom>
            <a:avLst/>
            <a:gdLst>
              <a:gd name="connsiteX0" fmla="*/ 27229 w 7809022"/>
              <a:gd name="connsiteY0" fmla="*/ 0 h 6858000"/>
              <a:gd name="connsiteX1" fmla="*/ 7809022 w 7809022"/>
              <a:gd name="connsiteY1" fmla="*/ 0 h 6858000"/>
              <a:gd name="connsiteX2" fmla="*/ 7809022 w 7809022"/>
              <a:gd name="connsiteY2" fmla="*/ 6858000 h 6858000"/>
              <a:gd name="connsiteX3" fmla="*/ 41303 w 7809022"/>
              <a:gd name="connsiteY3" fmla="*/ 6858000 h 6858000"/>
              <a:gd name="connsiteX4" fmla="*/ 41303 w 7809022"/>
              <a:gd name="connsiteY4" fmla="*/ 6822879 h 6858000"/>
              <a:gd name="connsiteX5" fmla="*/ 41303 w 7809022"/>
              <a:gd name="connsiteY5" fmla="*/ 6667752 h 6858000"/>
              <a:gd name="connsiteX6" fmla="*/ 0 w 7809022"/>
              <a:gd name="connsiteY6" fmla="*/ 3813425 h 6858000"/>
              <a:gd name="connsiteX7" fmla="*/ 41303 w 7809022"/>
              <a:gd name="connsiteY7" fmla="*/ 2572413 h 6858000"/>
              <a:gd name="connsiteX8" fmla="*/ 41303 w 7809022"/>
              <a:gd name="connsiteY8" fmla="*/ 1496869 h 6858000"/>
              <a:gd name="connsiteX9" fmla="*/ 41303 w 7809022"/>
              <a:gd name="connsiteY9" fmla="*/ 1083199 h 6858000"/>
              <a:gd name="connsiteX10" fmla="*/ 0 w 7809022"/>
              <a:gd name="connsiteY10" fmla="*/ 545427 h 6858000"/>
              <a:gd name="connsiteX11" fmla="*/ 22153 w 7809022"/>
              <a:gd name="connsiteY11" fmla="*/ 1016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809022" h="6858000">
                <a:moveTo>
                  <a:pt x="27229" y="0"/>
                </a:moveTo>
                <a:lnTo>
                  <a:pt x="7809022" y="0"/>
                </a:lnTo>
                <a:lnTo>
                  <a:pt x="7809022" y="6858000"/>
                </a:lnTo>
                <a:lnTo>
                  <a:pt x="41303" y="6858000"/>
                </a:lnTo>
                <a:lnTo>
                  <a:pt x="41303" y="6822879"/>
                </a:lnTo>
                <a:cubicBezTo>
                  <a:pt x="41303" y="6760828"/>
                  <a:pt x="41303" y="6709119"/>
                  <a:pt x="41303" y="6667752"/>
                </a:cubicBezTo>
                <a:cubicBezTo>
                  <a:pt x="41303" y="6667752"/>
                  <a:pt x="41303" y="6667752"/>
                  <a:pt x="0" y="3813425"/>
                </a:cubicBezTo>
                <a:cubicBezTo>
                  <a:pt x="0" y="3813425"/>
                  <a:pt x="0" y="3813425"/>
                  <a:pt x="41303" y="2572413"/>
                </a:cubicBezTo>
                <a:cubicBezTo>
                  <a:pt x="41303" y="2572413"/>
                  <a:pt x="41303" y="2572413"/>
                  <a:pt x="41303" y="1496869"/>
                </a:cubicBezTo>
                <a:cubicBezTo>
                  <a:pt x="41303" y="1455502"/>
                  <a:pt x="41303" y="1290034"/>
                  <a:pt x="41303" y="1083199"/>
                </a:cubicBezTo>
                <a:cubicBezTo>
                  <a:pt x="41303" y="876364"/>
                  <a:pt x="0" y="710895"/>
                  <a:pt x="0" y="545427"/>
                </a:cubicBezTo>
                <a:cubicBezTo>
                  <a:pt x="0" y="545427"/>
                  <a:pt x="0" y="545427"/>
                  <a:pt x="22153" y="101661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1A71B2-381E-5D1D-0B71-D870E8B567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074641"/>
              </p:ext>
            </p:extLst>
          </p:nvPr>
        </p:nvGraphicFramePr>
        <p:xfrm>
          <a:off x="5260361" y="728664"/>
          <a:ext cx="6188689" cy="540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5172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50C31-A47C-E9E3-829B-EF58DA821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the Effectiveness of </a:t>
            </a:r>
            <a:r>
              <a:rPr lang="en-US" dirty="0" err="1"/>
              <a:t>ChatGPT</a:t>
            </a:r>
            <a:endParaRPr lang="en-US" dirty="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BD9E40AA-0DAD-A632-75EE-0E05D07E38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96270"/>
              </p:ext>
            </p:extLst>
          </p:nvPr>
        </p:nvGraphicFramePr>
        <p:xfrm>
          <a:off x="720000" y="2541600"/>
          <a:ext cx="10728325" cy="3227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73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4">
            <a:extLst>
              <a:ext uri="{FF2B5EF4-FFF2-40B4-BE49-F238E27FC236}">
                <a16:creationId xmlns:a16="http://schemas.microsoft.com/office/drawing/2014/main" id="{468DC7FA-55C9-47D5-B8A0-022B4C9AA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E905CBC2-EECC-4468-90C4-C0176E9B0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7E925D-33A8-77FE-B41C-DD5F511A0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0" y="619200"/>
            <a:ext cx="4991961" cy="1477328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/>
              <a:t>Methodology for Testing</a:t>
            </a:r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97D0825D-5142-4F4A-A141-3CCD5E99C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-533334" y="533334"/>
            <a:ext cx="6858000" cy="5791331"/>
          </a:xfrm>
          <a:custGeom>
            <a:avLst/>
            <a:gdLst>
              <a:gd name="connsiteX0" fmla="*/ 6858000 w 6858000"/>
              <a:gd name="connsiteY0" fmla="*/ 14535 h 5791331"/>
              <a:gd name="connsiteX1" fmla="*/ 6858000 w 6858000"/>
              <a:gd name="connsiteY1" fmla="*/ 5791331 h 5791331"/>
              <a:gd name="connsiteX2" fmla="*/ 0 w 6858000"/>
              <a:gd name="connsiteY2" fmla="*/ 5791330 h 5791331"/>
              <a:gd name="connsiteX3" fmla="*/ 0 w 6858000"/>
              <a:gd name="connsiteY3" fmla="*/ 0 h 5791331"/>
              <a:gd name="connsiteX4" fmla="*/ 145832 w 6858000"/>
              <a:gd name="connsiteY4" fmla="*/ 1175 h 5791331"/>
              <a:gd name="connsiteX5" fmla="*/ 2611132 w 6858000"/>
              <a:gd name="connsiteY5" fmla="*/ 48625 h 5791331"/>
              <a:gd name="connsiteX6" fmla="*/ 6643031 w 6858000"/>
              <a:gd name="connsiteY6" fmla="*/ 15010 h 579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5791331">
                <a:moveTo>
                  <a:pt x="6858000" y="14535"/>
                </a:moveTo>
                <a:lnTo>
                  <a:pt x="6858000" y="5791331"/>
                </a:lnTo>
                <a:lnTo>
                  <a:pt x="0" y="5791330"/>
                </a:lnTo>
                <a:lnTo>
                  <a:pt x="0" y="0"/>
                </a:lnTo>
                <a:lnTo>
                  <a:pt x="145832" y="1175"/>
                </a:lnTo>
                <a:cubicBezTo>
                  <a:pt x="886907" y="14750"/>
                  <a:pt x="2228596" y="125101"/>
                  <a:pt x="2611132" y="48625"/>
                </a:cubicBezTo>
                <a:cubicBezTo>
                  <a:pt x="2933352" y="-3056"/>
                  <a:pt x="5032814" y="16325"/>
                  <a:pt x="6643031" y="1501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C44901-AB9F-A2FB-297D-79F89E3C1C09}"/>
              </a:ext>
            </a:extLst>
          </p:cNvPr>
          <p:cNvSpPr txBox="1"/>
          <p:nvPr/>
        </p:nvSpPr>
        <p:spPr>
          <a:xfrm>
            <a:off x="716380" y="2644168"/>
            <a:ext cx="47400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/>
              <a:t>Four factors systematically changed to assess effectiveness: 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9D7D0DAC-9616-4ED5-80B4-18832F54B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322038"/>
              </p:ext>
            </p:extLst>
          </p:nvPr>
        </p:nvGraphicFramePr>
        <p:xfrm>
          <a:off x="6480000" y="2541600"/>
          <a:ext cx="4991962" cy="3216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8198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532A73-CC48-4B70-913D-D8D4400F8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626E57-15C1-FC94-6331-7E0BE8E95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5510138"/>
          </a:xfrm>
        </p:spPr>
        <p:txBody>
          <a:bodyPr>
            <a:normAutofit/>
          </a:bodyPr>
          <a:lstStyle/>
          <a:p>
            <a:r>
              <a:rPr lang="en-US" dirty="0"/>
              <a:t>Best Practices for Using </a:t>
            </a:r>
            <a:r>
              <a:rPr lang="en-US" dirty="0" err="1"/>
              <a:t>ChatGPT</a:t>
            </a:r>
            <a:r>
              <a:rPr lang="en-US" dirty="0"/>
              <a:t> as Salary Negotiation Guide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EE3B54-FB51-EDF1-94F3-601A7F21C0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836585"/>
              </p:ext>
            </p:extLst>
          </p:nvPr>
        </p:nvGraphicFramePr>
        <p:xfrm>
          <a:off x="4548189" y="728664"/>
          <a:ext cx="6900862" cy="5400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04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8119F7-B84E-4EBF-919F-A9B0F6D92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A17479-17CB-402A-8689-750C6F385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7A21DC-F6AC-A5A9-0B3C-EE1FC8769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5510138"/>
          </a:xfrm>
        </p:spPr>
        <p:txBody>
          <a:bodyPr>
            <a:normAutofit/>
          </a:bodyPr>
          <a:lstStyle/>
          <a:p>
            <a:r>
              <a:rPr lang="en-US" dirty="0"/>
              <a:t>Limitations of </a:t>
            </a:r>
            <a:r>
              <a:rPr lang="en-US" dirty="0" err="1"/>
              <a:t>ChatGPT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Leaves out key information</a:t>
            </a: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534AA72-89BF-4BB0-B339-DEB9FC7F1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2978" y="0"/>
            <a:ext cx="7809022" cy="6858000"/>
          </a:xfrm>
          <a:custGeom>
            <a:avLst/>
            <a:gdLst>
              <a:gd name="connsiteX0" fmla="*/ 27229 w 7809022"/>
              <a:gd name="connsiteY0" fmla="*/ 0 h 6858000"/>
              <a:gd name="connsiteX1" fmla="*/ 7809022 w 7809022"/>
              <a:gd name="connsiteY1" fmla="*/ 0 h 6858000"/>
              <a:gd name="connsiteX2" fmla="*/ 7809022 w 7809022"/>
              <a:gd name="connsiteY2" fmla="*/ 6858000 h 6858000"/>
              <a:gd name="connsiteX3" fmla="*/ 41303 w 7809022"/>
              <a:gd name="connsiteY3" fmla="*/ 6858000 h 6858000"/>
              <a:gd name="connsiteX4" fmla="*/ 41303 w 7809022"/>
              <a:gd name="connsiteY4" fmla="*/ 6822879 h 6858000"/>
              <a:gd name="connsiteX5" fmla="*/ 41303 w 7809022"/>
              <a:gd name="connsiteY5" fmla="*/ 6667752 h 6858000"/>
              <a:gd name="connsiteX6" fmla="*/ 0 w 7809022"/>
              <a:gd name="connsiteY6" fmla="*/ 3813425 h 6858000"/>
              <a:gd name="connsiteX7" fmla="*/ 41303 w 7809022"/>
              <a:gd name="connsiteY7" fmla="*/ 2572413 h 6858000"/>
              <a:gd name="connsiteX8" fmla="*/ 41303 w 7809022"/>
              <a:gd name="connsiteY8" fmla="*/ 1496869 h 6858000"/>
              <a:gd name="connsiteX9" fmla="*/ 41303 w 7809022"/>
              <a:gd name="connsiteY9" fmla="*/ 1083199 h 6858000"/>
              <a:gd name="connsiteX10" fmla="*/ 0 w 7809022"/>
              <a:gd name="connsiteY10" fmla="*/ 545427 h 6858000"/>
              <a:gd name="connsiteX11" fmla="*/ 22153 w 7809022"/>
              <a:gd name="connsiteY11" fmla="*/ 1016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809022" h="6858000">
                <a:moveTo>
                  <a:pt x="27229" y="0"/>
                </a:moveTo>
                <a:lnTo>
                  <a:pt x="7809022" y="0"/>
                </a:lnTo>
                <a:lnTo>
                  <a:pt x="7809022" y="6858000"/>
                </a:lnTo>
                <a:lnTo>
                  <a:pt x="41303" y="6858000"/>
                </a:lnTo>
                <a:lnTo>
                  <a:pt x="41303" y="6822879"/>
                </a:lnTo>
                <a:cubicBezTo>
                  <a:pt x="41303" y="6760828"/>
                  <a:pt x="41303" y="6709119"/>
                  <a:pt x="41303" y="6667752"/>
                </a:cubicBezTo>
                <a:cubicBezTo>
                  <a:pt x="41303" y="6667752"/>
                  <a:pt x="41303" y="6667752"/>
                  <a:pt x="0" y="3813425"/>
                </a:cubicBezTo>
                <a:cubicBezTo>
                  <a:pt x="0" y="3813425"/>
                  <a:pt x="0" y="3813425"/>
                  <a:pt x="41303" y="2572413"/>
                </a:cubicBezTo>
                <a:cubicBezTo>
                  <a:pt x="41303" y="2572413"/>
                  <a:pt x="41303" y="2572413"/>
                  <a:pt x="41303" y="1496869"/>
                </a:cubicBezTo>
                <a:cubicBezTo>
                  <a:pt x="41303" y="1455502"/>
                  <a:pt x="41303" y="1290034"/>
                  <a:pt x="41303" y="1083199"/>
                </a:cubicBezTo>
                <a:cubicBezTo>
                  <a:pt x="41303" y="876364"/>
                  <a:pt x="0" y="710895"/>
                  <a:pt x="0" y="545427"/>
                </a:cubicBezTo>
                <a:cubicBezTo>
                  <a:pt x="0" y="545427"/>
                  <a:pt x="0" y="545427"/>
                  <a:pt x="22153" y="101661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EF70D6-2460-332B-12A8-79973F8F31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49002"/>
              </p:ext>
            </p:extLst>
          </p:nvPr>
        </p:nvGraphicFramePr>
        <p:xfrm>
          <a:off x="5260361" y="728664"/>
          <a:ext cx="6188689" cy="540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5558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7EFF05-A8DA-4B3E-9C21-7A04283D4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5D6A032-F742-47E1-82F2-1EC629434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9AF7C97-BADA-4A0C-82CB-5BB641BAB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CD9C6F9B-2CB0-4FD8-8F6E-C04D4CE09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60324" cy="6434340"/>
          </a:xfrm>
          <a:custGeom>
            <a:avLst/>
            <a:gdLst>
              <a:gd name="connsiteX0" fmla="*/ 0 w 7760324"/>
              <a:gd name="connsiteY0" fmla="*/ 0 h 6434340"/>
              <a:gd name="connsiteX1" fmla="*/ 7193558 w 7760324"/>
              <a:gd name="connsiteY1" fmla="*/ 0 h 6434340"/>
              <a:gd name="connsiteX2" fmla="*/ 7270378 w 7760324"/>
              <a:gd name="connsiteY2" fmla="*/ 141666 h 6434340"/>
              <a:gd name="connsiteX3" fmla="*/ 7477890 w 7760324"/>
              <a:gd name="connsiteY3" fmla="*/ 744772 h 6434340"/>
              <a:gd name="connsiteX4" fmla="*/ 7459137 w 7760324"/>
              <a:gd name="connsiteY4" fmla="*/ 3396664 h 6434340"/>
              <a:gd name="connsiteX5" fmla="*/ 5749038 w 7760324"/>
              <a:gd name="connsiteY5" fmla="*/ 5643529 h 6434340"/>
              <a:gd name="connsiteX6" fmla="*/ 5004621 w 7760324"/>
              <a:gd name="connsiteY6" fmla="*/ 6096153 h 6434340"/>
              <a:gd name="connsiteX7" fmla="*/ 3484742 w 7760324"/>
              <a:gd name="connsiteY7" fmla="*/ 6399972 h 6434340"/>
              <a:gd name="connsiteX8" fmla="*/ 1300034 w 7760324"/>
              <a:gd name="connsiteY8" fmla="*/ 5884178 h 6434340"/>
              <a:gd name="connsiteX9" fmla="*/ 248715 w 7760324"/>
              <a:gd name="connsiteY9" fmla="*/ 5048740 h 6434340"/>
              <a:gd name="connsiteX10" fmla="*/ 0 w 7760324"/>
              <a:gd name="connsiteY10" fmla="*/ 4799696 h 6434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60324" h="6434340">
                <a:moveTo>
                  <a:pt x="0" y="0"/>
                </a:moveTo>
                <a:lnTo>
                  <a:pt x="7193558" y="0"/>
                </a:lnTo>
                <a:lnTo>
                  <a:pt x="7270378" y="141666"/>
                </a:lnTo>
                <a:cubicBezTo>
                  <a:pt x="7374759" y="354823"/>
                  <a:pt x="7479140" y="567979"/>
                  <a:pt x="7477890" y="744772"/>
                </a:cubicBezTo>
                <a:cubicBezTo>
                  <a:pt x="7860620" y="1526346"/>
                  <a:pt x="7854369" y="2410310"/>
                  <a:pt x="7459137" y="3396664"/>
                </a:cubicBezTo>
                <a:cubicBezTo>
                  <a:pt x="7063906" y="4383018"/>
                  <a:pt x="6458662" y="5119852"/>
                  <a:pt x="5749038" y="5643529"/>
                </a:cubicBezTo>
                <a:cubicBezTo>
                  <a:pt x="5571320" y="5818646"/>
                  <a:pt x="5358807" y="5922711"/>
                  <a:pt x="5004621" y="6096153"/>
                </a:cubicBezTo>
                <a:cubicBezTo>
                  <a:pt x="4508758" y="6338972"/>
                  <a:pt x="3978103" y="6510739"/>
                  <a:pt x="3484742" y="6399972"/>
                </a:cubicBezTo>
                <a:cubicBezTo>
                  <a:pt x="2955337" y="6394946"/>
                  <a:pt x="2250713" y="6211452"/>
                  <a:pt x="1300034" y="5884178"/>
                </a:cubicBezTo>
                <a:cubicBezTo>
                  <a:pt x="904856" y="5615219"/>
                  <a:pt x="554416" y="5336740"/>
                  <a:pt x="248715" y="5048740"/>
                </a:cubicBezTo>
                <a:lnTo>
                  <a:pt x="0" y="4799696"/>
                </a:ln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11B0DBD-97D8-6E1C-8F1C-4644980FF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5015638" cy="3136192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pc="-100" dirty="0" err="1"/>
              <a:t>ChatGPT</a:t>
            </a:r>
            <a:r>
              <a:rPr lang="en-US" spc="-100" dirty="0"/>
              <a:t> Improves Everyday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8CE1DD1-65E2-46E3-8E5D-3D9551ADC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063" y="1460855"/>
            <a:ext cx="4904299" cy="5511445"/>
            <a:chOff x="6435063" y="1460855"/>
            <a:chExt cx="4904299" cy="5511445"/>
          </a:xfrm>
        </p:grpSpPr>
        <p:sp>
          <p:nvSpPr>
            <p:cNvPr id="21" name="Freeform 79">
              <a:extLst>
                <a:ext uri="{FF2B5EF4-FFF2-40B4-BE49-F238E27FC236}">
                  <a16:creationId xmlns:a16="http://schemas.microsoft.com/office/drawing/2014/main" id="{BA46EBEE-EDAC-420B-8980-1CC96D332A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671651" y="5894855"/>
              <a:ext cx="667711" cy="1077445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2" name="Freeform 80">
              <a:extLst>
                <a:ext uri="{FF2B5EF4-FFF2-40B4-BE49-F238E27FC236}">
                  <a16:creationId xmlns:a16="http://schemas.microsoft.com/office/drawing/2014/main" id="{77940BD3-2762-48F7-9EED-0890C00B1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435063" y="3856192"/>
              <a:ext cx="895341" cy="460318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3" name="Freeform 82">
              <a:extLst>
                <a:ext uri="{FF2B5EF4-FFF2-40B4-BE49-F238E27FC236}">
                  <a16:creationId xmlns:a16="http://schemas.microsoft.com/office/drawing/2014/main" id="{9A8D39D2-38DC-4485-99D4-ED78E3436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755114" y="1460855"/>
              <a:ext cx="500784" cy="910515"/>
            </a:xfrm>
            <a:custGeom>
              <a:avLst/>
              <a:gdLst>
                <a:gd name="T0" fmla="*/ 3 w 37"/>
                <a:gd name="T1" fmla="*/ 28 h 67"/>
                <a:gd name="T2" fmla="*/ 4 w 37"/>
                <a:gd name="T3" fmla="*/ 19 h 67"/>
                <a:gd name="T4" fmla="*/ 5 w 37"/>
                <a:gd name="T5" fmla="*/ 12 h 67"/>
                <a:gd name="T6" fmla="*/ 13 w 37"/>
                <a:gd name="T7" fmla="*/ 1 h 67"/>
                <a:gd name="T8" fmla="*/ 25 w 37"/>
                <a:gd name="T9" fmla="*/ 1 h 67"/>
                <a:gd name="T10" fmla="*/ 35 w 37"/>
                <a:gd name="T11" fmla="*/ 7 h 67"/>
                <a:gd name="T12" fmla="*/ 33 w 37"/>
                <a:gd name="T13" fmla="*/ 47 h 67"/>
                <a:gd name="T14" fmla="*/ 24 w 37"/>
                <a:gd name="T15" fmla="*/ 65 h 67"/>
                <a:gd name="T16" fmla="*/ 13 w 37"/>
                <a:gd name="T17" fmla="*/ 66 h 67"/>
                <a:gd name="T18" fmla="*/ 2 w 37"/>
                <a:gd name="T19" fmla="*/ 60 h 67"/>
                <a:gd name="T20" fmla="*/ 1 w 37"/>
                <a:gd name="T21" fmla="*/ 48 h 67"/>
                <a:gd name="T22" fmla="*/ 3 w 37"/>
                <a:gd name="T23" fmla="*/ 2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67">
                  <a:moveTo>
                    <a:pt x="3" y="28"/>
                  </a:moveTo>
                  <a:cubicBezTo>
                    <a:pt x="3" y="25"/>
                    <a:pt x="4" y="20"/>
                    <a:pt x="4" y="19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7" y="6"/>
                    <a:pt x="10" y="3"/>
                    <a:pt x="13" y="1"/>
                  </a:cubicBezTo>
                  <a:cubicBezTo>
                    <a:pt x="16" y="0"/>
                    <a:pt x="20" y="0"/>
                    <a:pt x="25" y="1"/>
                  </a:cubicBezTo>
                  <a:cubicBezTo>
                    <a:pt x="30" y="2"/>
                    <a:pt x="34" y="4"/>
                    <a:pt x="35" y="7"/>
                  </a:cubicBezTo>
                  <a:cubicBezTo>
                    <a:pt x="37" y="11"/>
                    <a:pt x="33" y="43"/>
                    <a:pt x="33" y="47"/>
                  </a:cubicBezTo>
                  <a:cubicBezTo>
                    <a:pt x="32" y="57"/>
                    <a:pt x="30" y="63"/>
                    <a:pt x="24" y="65"/>
                  </a:cubicBezTo>
                  <a:cubicBezTo>
                    <a:pt x="21" y="67"/>
                    <a:pt x="17" y="67"/>
                    <a:pt x="13" y="66"/>
                  </a:cubicBezTo>
                  <a:cubicBezTo>
                    <a:pt x="8" y="66"/>
                    <a:pt x="4" y="64"/>
                    <a:pt x="2" y="60"/>
                  </a:cubicBezTo>
                  <a:cubicBezTo>
                    <a:pt x="1" y="57"/>
                    <a:pt x="0" y="53"/>
                    <a:pt x="1" y="48"/>
                  </a:cubicBezTo>
                  <a:cubicBezTo>
                    <a:pt x="1" y="48"/>
                    <a:pt x="3" y="30"/>
                    <a:pt x="3" y="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4" name="Freeform 83">
              <a:extLst>
                <a:ext uri="{FF2B5EF4-FFF2-40B4-BE49-F238E27FC236}">
                  <a16:creationId xmlns:a16="http://schemas.microsoft.com/office/drawing/2014/main" id="{6D44268A-9D5E-4A1A-B4F8-95251A18A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963820" y="1482445"/>
              <a:ext cx="515958" cy="910515"/>
            </a:xfrm>
            <a:custGeom>
              <a:avLst/>
              <a:gdLst>
                <a:gd name="T0" fmla="*/ 36 w 38"/>
                <a:gd name="T1" fmla="*/ 58 h 67"/>
                <a:gd name="T2" fmla="*/ 33 w 38"/>
                <a:gd name="T3" fmla="*/ 63 h 67"/>
                <a:gd name="T4" fmla="*/ 27 w 38"/>
                <a:gd name="T5" fmla="*/ 65 h 67"/>
                <a:gd name="T6" fmla="*/ 24 w 38"/>
                <a:gd name="T7" fmla="*/ 66 h 67"/>
                <a:gd name="T8" fmla="*/ 16 w 38"/>
                <a:gd name="T9" fmla="*/ 65 h 67"/>
                <a:gd name="T10" fmla="*/ 9 w 38"/>
                <a:gd name="T11" fmla="*/ 59 h 67"/>
                <a:gd name="T12" fmla="*/ 6 w 38"/>
                <a:gd name="T13" fmla="*/ 48 h 67"/>
                <a:gd name="T14" fmla="*/ 5 w 38"/>
                <a:gd name="T15" fmla="*/ 37 h 67"/>
                <a:gd name="T16" fmla="*/ 2 w 38"/>
                <a:gd name="T17" fmla="*/ 22 h 67"/>
                <a:gd name="T18" fmla="*/ 1 w 38"/>
                <a:gd name="T19" fmla="*/ 9 h 67"/>
                <a:gd name="T20" fmla="*/ 13 w 38"/>
                <a:gd name="T21" fmla="*/ 1 h 67"/>
                <a:gd name="T22" fmla="*/ 23 w 38"/>
                <a:gd name="T23" fmla="*/ 2 h 67"/>
                <a:gd name="T24" fmla="*/ 28 w 38"/>
                <a:gd name="T25" fmla="*/ 6 h 67"/>
                <a:gd name="T26" fmla="*/ 32 w 38"/>
                <a:gd name="T27" fmla="*/ 14 h 67"/>
                <a:gd name="T28" fmla="*/ 37 w 38"/>
                <a:gd name="T29" fmla="*/ 46 h 67"/>
                <a:gd name="T30" fmla="*/ 36 w 38"/>
                <a:gd name="T31" fmla="*/ 5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67">
                  <a:moveTo>
                    <a:pt x="36" y="58"/>
                  </a:moveTo>
                  <a:cubicBezTo>
                    <a:pt x="35" y="60"/>
                    <a:pt x="34" y="62"/>
                    <a:pt x="33" y="63"/>
                  </a:cubicBezTo>
                  <a:cubicBezTo>
                    <a:pt x="31" y="64"/>
                    <a:pt x="29" y="64"/>
                    <a:pt x="27" y="65"/>
                  </a:cubicBezTo>
                  <a:cubicBezTo>
                    <a:pt x="26" y="65"/>
                    <a:pt x="25" y="66"/>
                    <a:pt x="24" y="66"/>
                  </a:cubicBezTo>
                  <a:cubicBezTo>
                    <a:pt x="21" y="67"/>
                    <a:pt x="18" y="67"/>
                    <a:pt x="16" y="65"/>
                  </a:cubicBezTo>
                  <a:cubicBezTo>
                    <a:pt x="13" y="64"/>
                    <a:pt x="11" y="62"/>
                    <a:pt x="9" y="59"/>
                  </a:cubicBezTo>
                  <a:cubicBezTo>
                    <a:pt x="7" y="56"/>
                    <a:pt x="6" y="52"/>
                    <a:pt x="6" y="48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16"/>
                    <a:pt x="0" y="12"/>
                    <a:pt x="1" y="9"/>
                  </a:cubicBezTo>
                  <a:cubicBezTo>
                    <a:pt x="3" y="5"/>
                    <a:pt x="7" y="1"/>
                    <a:pt x="13" y="1"/>
                  </a:cubicBezTo>
                  <a:cubicBezTo>
                    <a:pt x="18" y="0"/>
                    <a:pt x="21" y="2"/>
                    <a:pt x="23" y="2"/>
                  </a:cubicBezTo>
                  <a:cubicBezTo>
                    <a:pt x="25" y="3"/>
                    <a:pt x="26" y="4"/>
                    <a:pt x="28" y="6"/>
                  </a:cubicBezTo>
                  <a:cubicBezTo>
                    <a:pt x="29" y="8"/>
                    <a:pt x="30" y="10"/>
                    <a:pt x="32" y="14"/>
                  </a:cubicBezTo>
                  <a:cubicBezTo>
                    <a:pt x="33" y="18"/>
                    <a:pt x="37" y="46"/>
                    <a:pt x="37" y="46"/>
                  </a:cubicBezTo>
                  <a:cubicBezTo>
                    <a:pt x="38" y="52"/>
                    <a:pt x="37" y="56"/>
                    <a:pt x="36" y="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5" name="Freeform 84">
              <a:extLst>
                <a:ext uri="{FF2B5EF4-FFF2-40B4-BE49-F238E27FC236}">
                  <a16:creationId xmlns:a16="http://schemas.microsoft.com/office/drawing/2014/main" id="{F0E273A2-7C37-438A-A4F5-7864B2DD2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185417" y="5361771"/>
              <a:ext cx="773940" cy="814407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6" name="Freeform 85">
              <a:extLst>
                <a:ext uri="{FF2B5EF4-FFF2-40B4-BE49-F238E27FC236}">
                  <a16:creationId xmlns:a16="http://schemas.microsoft.com/office/drawing/2014/main" id="{9C5A859B-CCA2-4744-9DFE-B734A9AEE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879512" y="5973150"/>
              <a:ext cx="485608" cy="885225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7" name="Freeform 87">
              <a:extLst>
                <a:ext uri="{FF2B5EF4-FFF2-40B4-BE49-F238E27FC236}">
                  <a16:creationId xmlns:a16="http://schemas.microsoft.com/office/drawing/2014/main" id="{F941723D-F68C-46C9-9763-281E9A4D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232755" y="2056731"/>
              <a:ext cx="748646" cy="804290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81C61-F322-2588-BC31-B63E32415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4537" y="2636838"/>
            <a:ext cx="3107463" cy="3132137"/>
          </a:xfrm>
        </p:spPr>
        <p:txBody>
          <a:bodyPr vert="horz" lIns="0" tIns="0" rIns="0" bIns="0" rtlCol="0" anchor="ctr">
            <a:normAutofit/>
          </a:bodyPr>
          <a:lstStyle/>
          <a:p>
            <a:pPr algn="ctr"/>
            <a:r>
              <a:rPr lang="en-US">
                <a:solidFill>
                  <a:schemeClr val="tx2">
                    <a:lumMod val="90000"/>
                  </a:schemeClr>
                </a:solidFill>
              </a:rPr>
              <a:t>More helpful than harmful if use best practices</a:t>
            </a:r>
          </a:p>
        </p:txBody>
      </p:sp>
    </p:spTree>
    <p:extLst>
      <p:ext uri="{BB962C8B-B14F-4D97-AF65-F5344CB8AC3E}">
        <p14:creationId xmlns:p14="http://schemas.microsoft.com/office/powerpoint/2010/main" val="3589537365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Custom 2">
      <a:dk1>
        <a:srgbClr val="001642"/>
      </a:dk1>
      <a:lt1>
        <a:sysClr val="window" lastClr="FFFFFF"/>
      </a:lt1>
      <a:dk2>
        <a:srgbClr val="001642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215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The Hand Extrablack</vt:lpstr>
      <vt:lpstr>BlobVTI</vt:lpstr>
      <vt:lpstr>ChatGPT as a Negotiation Learning Resource</vt:lpstr>
      <vt:lpstr>Introduction</vt:lpstr>
      <vt:lpstr>How ChatGPT Can Educate For Salary Negotiation</vt:lpstr>
      <vt:lpstr>Testing the Effectiveness of ChatGPT</vt:lpstr>
      <vt:lpstr>Methodology for Testing</vt:lpstr>
      <vt:lpstr>Best Practices for Using ChatGPT as Salary Negotiation Guide </vt:lpstr>
      <vt:lpstr>Limitations of ChatGPT     Leaves out key information</vt:lpstr>
      <vt:lpstr>ChatGPT Improves Everyday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ChatGPT as a Negotiation Learning Resource</dc:title>
  <dc:creator>Holly A SCHROTH</dc:creator>
  <cp:lastModifiedBy>Holly A SCHROTH</cp:lastModifiedBy>
  <cp:revision>4</cp:revision>
  <dcterms:created xsi:type="dcterms:W3CDTF">2023-03-08T18:43:10Z</dcterms:created>
  <dcterms:modified xsi:type="dcterms:W3CDTF">2023-03-09T01:37:02Z</dcterms:modified>
</cp:coreProperties>
</file>